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96" r:id="rId2"/>
    <p:sldId id="340" r:id="rId3"/>
    <p:sldId id="331" r:id="rId4"/>
    <p:sldId id="337" r:id="rId5"/>
    <p:sldId id="332" r:id="rId6"/>
    <p:sldId id="333" r:id="rId7"/>
    <p:sldId id="334" r:id="rId8"/>
    <p:sldId id="335" r:id="rId9"/>
    <p:sldId id="336" r:id="rId10"/>
    <p:sldId id="338" r:id="rId11"/>
    <p:sldId id="328" r:id="rId1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930" autoAdjust="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119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7D7C-BB19-8440-8A3B-28BFAC03FFC8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16FCD-2E74-C940-A4D7-ABDA7FB10D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7564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:fade/>
      </p:transition>
    </mc:Choice>
    <mc:Fallback>
      <p:transition spd="slow" advClick="0" advTm="2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7D7C-BB19-8440-8A3B-28BFAC03FFC8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16FCD-2E74-C940-A4D7-ABDA7FB10D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86850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:fade/>
      </p:transition>
    </mc:Choice>
    <mc:Fallback>
      <p:transition spd="slow" advClick="0" advTm="2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7D7C-BB19-8440-8A3B-28BFAC03FFC8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16FCD-2E74-C940-A4D7-ABDA7FB10D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12638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:fade/>
      </p:transition>
    </mc:Choice>
    <mc:Fallback>
      <p:transition spd="slow" advClick="0" advTm="2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7D7C-BB19-8440-8A3B-28BFAC03FFC8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16FCD-2E74-C940-A4D7-ABDA7FB10D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3566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:fade/>
      </p:transition>
    </mc:Choice>
    <mc:Fallback>
      <p:transition spd="slow" advClick="0" advTm="2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7D7C-BB19-8440-8A3B-28BFAC03FFC8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16FCD-2E74-C940-A4D7-ABDA7FB10D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30951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:fade/>
      </p:transition>
    </mc:Choice>
    <mc:Fallback>
      <p:transition spd="slow" advClick="0" advTm="2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7D7C-BB19-8440-8A3B-28BFAC03FFC8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16FCD-2E74-C940-A4D7-ABDA7FB10D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4759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:fade/>
      </p:transition>
    </mc:Choice>
    <mc:Fallback>
      <p:transition spd="slow" advClick="0" advTm="2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7D7C-BB19-8440-8A3B-28BFAC03FFC8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16FCD-2E74-C940-A4D7-ABDA7FB10D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6939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:fade/>
      </p:transition>
    </mc:Choice>
    <mc:Fallback>
      <p:transition spd="slow" advClick="0" advTm="2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7D7C-BB19-8440-8A3B-28BFAC03FFC8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16FCD-2E74-C940-A4D7-ABDA7FB10D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1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:fade/>
      </p:transition>
    </mc:Choice>
    <mc:Fallback>
      <p:transition spd="slow" advClick="0" advTm="2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7D7C-BB19-8440-8A3B-28BFAC03FFC8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16FCD-2E74-C940-A4D7-ABDA7FB10D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93055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:fade/>
      </p:transition>
    </mc:Choice>
    <mc:Fallback>
      <p:transition spd="slow" advClick="0" advTm="2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7D7C-BB19-8440-8A3B-28BFAC03FFC8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16FCD-2E74-C940-A4D7-ABDA7FB10D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3440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:fade/>
      </p:transition>
    </mc:Choice>
    <mc:Fallback>
      <p:transition spd="slow" advClick="0" advTm="2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7D7C-BB19-8440-8A3B-28BFAC03FFC8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16FCD-2E74-C940-A4D7-ABDA7FB10D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83951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:fade/>
      </p:transition>
    </mc:Choice>
    <mc:Fallback>
      <p:transition spd="slow" advClick="0" advTm="2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57D7C-BB19-8440-8A3B-28BFAC03FFC8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16FCD-2E74-C940-A4D7-ABDA7FB10D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4621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:fade/>
      </p:transition>
    </mc:Choice>
    <mc:Fallback>
      <p:transition spd="slow" advClick="0" advTm="2000">
        <p:fade/>
      </p:transition>
    </mc:Fallback>
  </mc:AlternateContent>
  <p:txStyles>
    <p:titleStyle>
      <a:lvl1pPr algn="ctr" defTabSz="342900" rtl="0" eaLnBrk="1" latinLnBrk="0" hangingPunct="1"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092230" y="2435261"/>
            <a:ext cx="5186036" cy="21698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altLang="ja-JP" sz="4500" dirty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lang="ja-JP" altLang="en-US" sz="4500" dirty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コロナシフト</a:t>
            </a:r>
            <a:r>
              <a:rPr lang="en-US" altLang="ja-JP" sz="4500" dirty="0">
                <a:solidFill>
                  <a:srgbClr val="002060"/>
                </a:solidFill>
                <a:latin typeface="Arial Black" panose="020B0A04020102020204" pitchFamily="34" charset="0"/>
                <a:ea typeface="HGS創英角ｺﾞｼｯｸUB" panose="020B0900000000000000" pitchFamily="50" charset="-128"/>
              </a:rPr>
              <a:t>2020</a:t>
            </a:r>
          </a:p>
          <a:p>
            <a:pPr algn="ctr"/>
            <a:endParaRPr lang="ja-JP" altLang="en-US" sz="4500" dirty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30429" y="2435260"/>
            <a:ext cx="7109639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4500" dirty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物流センター運営における</a:t>
            </a:r>
            <a:endParaRPr lang="en-US" altLang="ja-JP" sz="4500" dirty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21450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:fade/>
      </p:transition>
    </mc:Choice>
    <mc:Fallback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60728" y="89190"/>
            <a:ext cx="6936514" cy="19620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5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退館</a:t>
            </a:r>
            <a:r>
              <a:rPr lang="ja-JP" altLang="en-US" sz="4050" dirty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時</a:t>
            </a:r>
            <a:endParaRPr lang="en-US" altLang="ja-JP" sz="4050" dirty="0" smtClean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4050" dirty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手指</a:t>
            </a:r>
            <a:r>
              <a:rPr lang="ja-JP" altLang="en-US" sz="405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消毒を</a:t>
            </a:r>
            <a:r>
              <a:rPr lang="ja-JP" altLang="en-US" sz="4050" dirty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行いマスク</a:t>
            </a:r>
            <a:r>
              <a:rPr lang="ja-JP" altLang="en-US" sz="405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を廃棄</a:t>
            </a:r>
            <a:endParaRPr lang="en-US" altLang="ja-JP" sz="4050" dirty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0" y="781687"/>
            <a:ext cx="9144000" cy="137160"/>
          </a:xfrm>
          <a:prstGeom prst="rect">
            <a:avLst/>
          </a:prstGeom>
          <a:gradFill flip="none" rotWithShape="1">
            <a:gsLst>
              <a:gs pos="50000">
                <a:srgbClr val="002060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35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34296" y="5267648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手指洗浄</a:t>
            </a:r>
            <a:endParaRPr kumimoji="1" lang="ja-JP" altLang="en-US" sz="2800" dirty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707248" y="5267648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手指消毒</a:t>
            </a:r>
            <a:endParaRPr kumimoji="1" lang="ja-JP" altLang="en-US" sz="2800" dirty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155866" y="5267648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マスクを廃棄</a:t>
            </a:r>
            <a:endParaRPr kumimoji="1" lang="ja-JP" altLang="en-US" sz="2800" dirty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8000" y="2569694"/>
            <a:ext cx="2160000" cy="2160000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279" y="2598275"/>
            <a:ext cx="2160000" cy="2160000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551" y="2598275"/>
            <a:ext cx="2160000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3848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:fade/>
      </p:transition>
    </mc:Choice>
    <mc:Fallback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3615367" y="1979191"/>
            <a:ext cx="21178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b="1" dirty="0">
                <a:solidFill>
                  <a:srgbClr val="002060"/>
                </a:solidFill>
                <a:latin typeface="Arial" panose="020B0604020202020204" pitchFamily="34" charset="0"/>
                <a:ea typeface="HGS創英角ｺﾞｼｯｸUB" panose="020B0900000000000000" pitchFamily="50" charset="-128"/>
                <a:cs typeface="Arial" panose="020B0604020202020204" pitchFamily="34" charset="0"/>
              </a:rPr>
              <a:t>Presented by</a:t>
            </a:r>
            <a:endParaRPr lang="ja-JP" altLang="en-US" sz="2400" b="1" dirty="0">
              <a:solidFill>
                <a:srgbClr val="002060"/>
              </a:solidFill>
              <a:latin typeface="Arial" panose="020B0604020202020204" pitchFamily="34" charset="0"/>
              <a:ea typeface="HGS創英角ｺﾞｼｯｸUB" panose="020B09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859992" y="3599415"/>
            <a:ext cx="367280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100" dirty="0">
                <a:solidFill>
                  <a:srgbClr val="00206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物流</a:t>
            </a:r>
            <a:r>
              <a:rPr lang="en-US" altLang="ja-JP" sz="2100" dirty="0">
                <a:solidFill>
                  <a:srgbClr val="00206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×IT</a:t>
            </a:r>
            <a:r>
              <a:rPr lang="ja-JP" altLang="en-US" sz="2100" dirty="0">
                <a:solidFill>
                  <a:srgbClr val="00206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で社会を明るくする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860" y="2637063"/>
            <a:ext cx="3642902" cy="878849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2264135" y="4323248"/>
            <a:ext cx="4820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b="1" dirty="0" smtClean="0">
                <a:solidFill>
                  <a:srgbClr val="002060"/>
                </a:solidFill>
                <a:latin typeface="Arial" panose="020B0604020202020204" pitchFamily="34" charset="0"/>
                <a:ea typeface="HGS創英角ｺﾞｼｯｸUB" panose="020B0900000000000000" pitchFamily="50" charset="-128"/>
                <a:cs typeface="Arial" panose="020B0604020202020204" pitchFamily="34" charset="0"/>
              </a:rPr>
              <a:t>https://www.cross-docking.com</a:t>
            </a:r>
            <a:endParaRPr lang="ja-JP" altLang="en-US" sz="2400" b="1" dirty="0">
              <a:solidFill>
                <a:srgbClr val="002060"/>
              </a:solidFill>
              <a:latin typeface="Arial" panose="020B0604020202020204" pitchFamily="34" charset="0"/>
              <a:ea typeface="HGS創英角ｺﾞｼｯｸUB" panose="020B0900000000000000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5017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:fade/>
      </p:transition>
    </mc:Choice>
    <mc:Fallback>
      <p:transition spd="slow" advClick="0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60728" y="89190"/>
            <a:ext cx="8494633" cy="19620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5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出勤前</a:t>
            </a:r>
            <a:endParaRPr lang="en-US" altLang="ja-JP" sz="4050" dirty="0" smtClean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405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咳・鼻水・頭痛・高熱を我慢しない</a:t>
            </a:r>
            <a:endParaRPr lang="en-US" altLang="ja-JP" sz="4050" dirty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0" y="781687"/>
            <a:ext cx="9144000" cy="137160"/>
          </a:xfrm>
          <a:prstGeom prst="rect">
            <a:avLst/>
          </a:prstGeom>
          <a:gradFill flip="none" rotWithShape="1">
            <a:gsLst>
              <a:gs pos="50000">
                <a:srgbClr val="002060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35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56232" y="5267648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80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咳</a:t>
            </a:r>
            <a:endParaRPr kumimoji="1" lang="ja-JP" altLang="en-US" sz="2800" dirty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2" name="テキスト ボックス 11"/>
          <p:cNvSpPr txBox="1">
            <a:spLocks noChangeAspect="1"/>
          </p:cNvSpPr>
          <p:nvPr/>
        </p:nvSpPr>
        <p:spPr>
          <a:xfrm>
            <a:off x="2678335" y="5267648"/>
            <a:ext cx="16759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鼻水</a:t>
            </a:r>
            <a:endParaRPr kumimoji="1" lang="ja-JP" altLang="en-US" sz="2800" dirty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298121" y="5267648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80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頭痛</a:t>
            </a:r>
            <a:endParaRPr kumimoji="1" lang="ja-JP" altLang="en-US" sz="2800" dirty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403794" y="5267648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80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高熱</a:t>
            </a:r>
            <a:endParaRPr kumimoji="1" lang="ja-JP" altLang="en-US" sz="2800" dirty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16" y="2723074"/>
            <a:ext cx="1800000" cy="180000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1215" y="2723074"/>
            <a:ext cx="1800000" cy="1800000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8214" y="2723074"/>
            <a:ext cx="1800000" cy="1800000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5214" y="2723074"/>
            <a:ext cx="180000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403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:fade/>
      </p:transition>
    </mc:Choice>
    <mc:Fallback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60728" y="89190"/>
            <a:ext cx="6936514" cy="19620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5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環境</a:t>
            </a:r>
            <a:endParaRPr lang="en-US" altLang="ja-JP" sz="4050" dirty="0" smtClean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405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密閉を避け、</a:t>
            </a:r>
            <a:r>
              <a:rPr lang="ja-JP" altLang="en-US" sz="4050" dirty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常に換気を</a:t>
            </a:r>
            <a:r>
              <a:rPr lang="ja-JP" altLang="en-US" sz="405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行う</a:t>
            </a:r>
            <a:endParaRPr lang="en-US" altLang="ja-JP" sz="4050" dirty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0" y="781687"/>
            <a:ext cx="9144000" cy="137160"/>
          </a:xfrm>
          <a:prstGeom prst="rect">
            <a:avLst/>
          </a:prstGeom>
          <a:gradFill flip="none" rotWithShape="1">
            <a:gsLst>
              <a:gs pos="50000">
                <a:srgbClr val="002060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35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00" y="2579457"/>
            <a:ext cx="2160000" cy="216000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000" y="2579457"/>
            <a:ext cx="2160000" cy="2160000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8000" y="2579457"/>
            <a:ext cx="2160000" cy="2160000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486898" y="5267648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通用口の開放</a:t>
            </a:r>
            <a:endParaRPr kumimoji="1" lang="ja-JP" altLang="en-US" sz="2800" dirty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402449" y="5267648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定期的な換気</a:t>
            </a:r>
            <a:endParaRPr kumimoji="1" lang="ja-JP" altLang="en-US" sz="2800" dirty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318000" y="5267648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換気扇の使用</a:t>
            </a:r>
            <a:endParaRPr kumimoji="1" lang="ja-JP" altLang="en-US" sz="2800" dirty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80387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:fade/>
      </p:transition>
    </mc:Choice>
    <mc:Fallback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60728" y="89190"/>
            <a:ext cx="4859022" cy="19620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5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入館時</a:t>
            </a:r>
            <a:endParaRPr lang="en-US" altLang="ja-JP" sz="4050" dirty="0" smtClean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405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非接触型の勤怠登録</a:t>
            </a:r>
            <a:endParaRPr lang="en-US" altLang="ja-JP" sz="4050" dirty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0" y="781687"/>
            <a:ext cx="9144000" cy="137160"/>
          </a:xfrm>
          <a:prstGeom prst="rect">
            <a:avLst/>
          </a:prstGeom>
          <a:gradFill flip="none" rotWithShape="1">
            <a:gsLst>
              <a:gs pos="50000">
                <a:srgbClr val="002060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35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47212" y="5267648"/>
            <a:ext cx="3775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出勤簿・タイムカード</a:t>
            </a:r>
            <a:endParaRPr kumimoji="1" lang="ja-JP" altLang="en-US" sz="2800" dirty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495054" y="5267648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顔認証</a:t>
            </a:r>
            <a:endParaRPr lang="en-US" altLang="ja-JP" sz="2800" dirty="0" smtClean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grpSp>
        <p:nvGrpSpPr>
          <p:cNvPr id="27" name="グループ化 26"/>
          <p:cNvGrpSpPr/>
          <p:nvPr/>
        </p:nvGrpSpPr>
        <p:grpSpPr>
          <a:xfrm>
            <a:off x="1185284" y="1954304"/>
            <a:ext cx="839148" cy="878868"/>
            <a:chOff x="2274739" y="2204757"/>
            <a:chExt cx="1236066" cy="1294573"/>
          </a:xfrm>
        </p:grpSpPr>
        <p:grpSp>
          <p:nvGrpSpPr>
            <p:cNvPr id="69" name="グループ化 68"/>
            <p:cNvGrpSpPr/>
            <p:nvPr/>
          </p:nvGrpSpPr>
          <p:grpSpPr>
            <a:xfrm>
              <a:off x="2274739" y="2204757"/>
              <a:ext cx="355814" cy="854464"/>
              <a:chOff x="2412000" y="2812470"/>
              <a:chExt cx="760691" cy="1826748"/>
            </a:xfrm>
          </p:grpSpPr>
          <p:pic>
            <p:nvPicPr>
              <p:cNvPr id="76" name="図 75"/>
              <p:cNvPicPr>
                <a:picLocks noChangeAspect="1"/>
              </p:cNvPicPr>
              <p:nvPr/>
            </p:nvPicPr>
            <p:blipFill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7353" r="64783"/>
              <a:stretch/>
            </p:blipFill>
            <p:spPr>
              <a:xfrm>
                <a:off x="2412000" y="2854035"/>
                <a:ext cx="760691" cy="1785183"/>
              </a:xfrm>
              <a:prstGeom prst="rect">
                <a:avLst/>
              </a:prstGeom>
            </p:spPr>
          </p:pic>
          <p:sp>
            <p:nvSpPr>
              <p:cNvPr id="77" name="正方形/長方形 76"/>
              <p:cNvSpPr/>
              <p:nvPr/>
            </p:nvSpPr>
            <p:spPr>
              <a:xfrm>
                <a:off x="3006436" y="2812470"/>
                <a:ext cx="166255" cy="17425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0" name="グループ化 69"/>
            <p:cNvGrpSpPr/>
            <p:nvPr/>
          </p:nvGrpSpPr>
          <p:grpSpPr>
            <a:xfrm>
              <a:off x="2714865" y="2424812"/>
              <a:ext cx="355814" cy="854464"/>
              <a:chOff x="2412000" y="2812470"/>
              <a:chExt cx="760691" cy="1826748"/>
            </a:xfrm>
          </p:grpSpPr>
          <p:pic>
            <p:nvPicPr>
              <p:cNvPr id="74" name="図 73"/>
              <p:cNvPicPr>
                <a:picLocks noChangeAspect="1"/>
              </p:cNvPicPr>
              <p:nvPr/>
            </p:nvPicPr>
            <p:blipFill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7353" r="64783"/>
              <a:stretch/>
            </p:blipFill>
            <p:spPr>
              <a:xfrm>
                <a:off x="2412000" y="2854035"/>
                <a:ext cx="760691" cy="1785183"/>
              </a:xfrm>
              <a:prstGeom prst="rect">
                <a:avLst/>
              </a:prstGeom>
            </p:spPr>
          </p:pic>
          <p:sp>
            <p:nvSpPr>
              <p:cNvPr id="75" name="正方形/長方形 74"/>
              <p:cNvSpPr/>
              <p:nvPr/>
            </p:nvSpPr>
            <p:spPr>
              <a:xfrm>
                <a:off x="3006436" y="2812470"/>
                <a:ext cx="166255" cy="17425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1" name="グループ化 70"/>
            <p:cNvGrpSpPr/>
            <p:nvPr/>
          </p:nvGrpSpPr>
          <p:grpSpPr>
            <a:xfrm>
              <a:off x="3154991" y="2644866"/>
              <a:ext cx="355814" cy="854464"/>
              <a:chOff x="2412000" y="2812470"/>
              <a:chExt cx="760691" cy="1826748"/>
            </a:xfrm>
          </p:grpSpPr>
          <p:pic>
            <p:nvPicPr>
              <p:cNvPr id="72" name="図 71"/>
              <p:cNvPicPr>
                <a:picLocks noChangeAspect="1"/>
              </p:cNvPicPr>
              <p:nvPr/>
            </p:nvPicPr>
            <p:blipFill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7353" r="64783"/>
              <a:stretch/>
            </p:blipFill>
            <p:spPr>
              <a:xfrm>
                <a:off x="2412000" y="2854035"/>
                <a:ext cx="760691" cy="1785183"/>
              </a:xfrm>
              <a:prstGeom prst="rect">
                <a:avLst/>
              </a:prstGeom>
            </p:spPr>
          </p:pic>
          <p:sp>
            <p:nvSpPr>
              <p:cNvPr id="73" name="正方形/長方形 72"/>
              <p:cNvSpPr/>
              <p:nvPr/>
            </p:nvSpPr>
            <p:spPr>
              <a:xfrm>
                <a:off x="3006436" y="2812470"/>
                <a:ext cx="166255" cy="17425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28" name="グループ化 27"/>
          <p:cNvGrpSpPr/>
          <p:nvPr/>
        </p:nvGrpSpPr>
        <p:grpSpPr>
          <a:xfrm>
            <a:off x="866429" y="2389818"/>
            <a:ext cx="839148" cy="878868"/>
            <a:chOff x="2274739" y="2204757"/>
            <a:chExt cx="1236066" cy="1294573"/>
          </a:xfrm>
        </p:grpSpPr>
        <p:grpSp>
          <p:nvGrpSpPr>
            <p:cNvPr id="60" name="グループ化 59"/>
            <p:cNvGrpSpPr/>
            <p:nvPr/>
          </p:nvGrpSpPr>
          <p:grpSpPr>
            <a:xfrm>
              <a:off x="2274739" y="2204757"/>
              <a:ext cx="355814" cy="854464"/>
              <a:chOff x="2412000" y="2812470"/>
              <a:chExt cx="760691" cy="1826748"/>
            </a:xfrm>
          </p:grpSpPr>
          <p:pic>
            <p:nvPicPr>
              <p:cNvPr id="67" name="図 66"/>
              <p:cNvPicPr>
                <a:picLocks noChangeAspect="1"/>
              </p:cNvPicPr>
              <p:nvPr/>
            </p:nvPicPr>
            <p:blipFill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7353" r="64783"/>
              <a:stretch/>
            </p:blipFill>
            <p:spPr>
              <a:xfrm>
                <a:off x="2412000" y="2854035"/>
                <a:ext cx="760691" cy="1785183"/>
              </a:xfrm>
              <a:prstGeom prst="rect">
                <a:avLst/>
              </a:prstGeom>
            </p:spPr>
          </p:pic>
          <p:sp>
            <p:nvSpPr>
              <p:cNvPr id="68" name="正方形/長方形 67"/>
              <p:cNvSpPr/>
              <p:nvPr/>
            </p:nvSpPr>
            <p:spPr>
              <a:xfrm>
                <a:off x="3006436" y="2812470"/>
                <a:ext cx="166255" cy="17425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1" name="グループ化 60"/>
            <p:cNvGrpSpPr/>
            <p:nvPr/>
          </p:nvGrpSpPr>
          <p:grpSpPr>
            <a:xfrm>
              <a:off x="2714865" y="2424812"/>
              <a:ext cx="355814" cy="854464"/>
              <a:chOff x="2412000" y="2812470"/>
              <a:chExt cx="760691" cy="1826748"/>
            </a:xfrm>
          </p:grpSpPr>
          <p:pic>
            <p:nvPicPr>
              <p:cNvPr id="65" name="図 64"/>
              <p:cNvPicPr>
                <a:picLocks noChangeAspect="1"/>
              </p:cNvPicPr>
              <p:nvPr/>
            </p:nvPicPr>
            <p:blipFill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7353" r="64783"/>
              <a:stretch/>
            </p:blipFill>
            <p:spPr>
              <a:xfrm>
                <a:off x="2412000" y="2854035"/>
                <a:ext cx="760691" cy="1785183"/>
              </a:xfrm>
              <a:prstGeom prst="rect">
                <a:avLst/>
              </a:prstGeom>
            </p:spPr>
          </p:pic>
          <p:sp>
            <p:nvSpPr>
              <p:cNvPr id="66" name="正方形/長方形 65"/>
              <p:cNvSpPr/>
              <p:nvPr/>
            </p:nvSpPr>
            <p:spPr>
              <a:xfrm>
                <a:off x="3006436" y="2812470"/>
                <a:ext cx="166255" cy="17425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2" name="グループ化 61"/>
            <p:cNvGrpSpPr/>
            <p:nvPr/>
          </p:nvGrpSpPr>
          <p:grpSpPr>
            <a:xfrm>
              <a:off x="3154991" y="2644866"/>
              <a:ext cx="355814" cy="854464"/>
              <a:chOff x="2412000" y="2812470"/>
              <a:chExt cx="760691" cy="1826748"/>
            </a:xfrm>
          </p:grpSpPr>
          <p:pic>
            <p:nvPicPr>
              <p:cNvPr id="63" name="図 62"/>
              <p:cNvPicPr>
                <a:picLocks noChangeAspect="1"/>
              </p:cNvPicPr>
              <p:nvPr/>
            </p:nvPicPr>
            <p:blipFill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7353" r="64783"/>
              <a:stretch/>
            </p:blipFill>
            <p:spPr>
              <a:xfrm>
                <a:off x="2412000" y="2854035"/>
                <a:ext cx="760691" cy="1785183"/>
              </a:xfrm>
              <a:prstGeom prst="rect">
                <a:avLst/>
              </a:prstGeom>
            </p:spPr>
          </p:pic>
          <p:sp>
            <p:nvSpPr>
              <p:cNvPr id="64" name="正方形/長方形 63"/>
              <p:cNvSpPr/>
              <p:nvPr/>
            </p:nvSpPr>
            <p:spPr>
              <a:xfrm>
                <a:off x="3006436" y="2812470"/>
                <a:ext cx="166255" cy="17425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29" name="グループ化 28"/>
          <p:cNvGrpSpPr/>
          <p:nvPr/>
        </p:nvGrpSpPr>
        <p:grpSpPr>
          <a:xfrm>
            <a:off x="1180212" y="3129827"/>
            <a:ext cx="839148" cy="878868"/>
            <a:chOff x="2274739" y="2204757"/>
            <a:chExt cx="1236066" cy="1294573"/>
          </a:xfrm>
        </p:grpSpPr>
        <p:grpSp>
          <p:nvGrpSpPr>
            <p:cNvPr id="51" name="グループ化 50"/>
            <p:cNvGrpSpPr/>
            <p:nvPr/>
          </p:nvGrpSpPr>
          <p:grpSpPr>
            <a:xfrm>
              <a:off x="2274739" y="2204757"/>
              <a:ext cx="355814" cy="854464"/>
              <a:chOff x="2412000" y="2812470"/>
              <a:chExt cx="760691" cy="1826748"/>
            </a:xfrm>
          </p:grpSpPr>
          <p:pic>
            <p:nvPicPr>
              <p:cNvPr id="58" name="図 57"/>
              <p:cNvPicPr>
                <a:picLocks noChangeAspect="1"/>
              </p:cNvPicPr>
              <p:nvPr/>
            </p:nvPicPr>
            <p:blipFill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7353" r="64783"/>
              <a:stretch/>
            </p:blipFill>
            <p:spPr>
              <a:xfrm>
                <a:off x="2412000" y="2854035"/>
                <a:ext cx="760691" cy="1785183"/>
              </a:xfrm>
              <a:prstGeom prst="rect">
                <a:avLst/>
              </a:prstGeom>
            </p:spPr>
          </p:pic>
          <p:sp>
            <p:nvSpPr>
              <p:cNvPr id="59" name="正方形/長方形 58"/>
              <p:cNvSpPr/>
              <p:nvPr/>
            </p:nvSpPr>
            <p:spPr>
              <a:xfrm>
                <a:off x="3006436" y="2812470"/>
                <a:ext cx="166255" cy="17425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2" name="グループ化 51"/>
            <p:cNvGrpSpPr/>
            <p:nvPr/>
          </p:nvGrpSpPr>
          <p:grpSpPr>
            <a:xfrm>
              <a:off x="2714865" y="2424812"/>
              <a:ext cx="355814" cy="854464"/>
              <a:chOff x="2412000" y="2812470"/>
              <a:chExt cx="760691" cy="1826748"/>
            </a:xfrm>
          </p:grpSpPr>
          <p:pic>
            <p:nvPicPr>
              <p:cNvPr id="56" name="図 55"/>
              <p:cNvPicPr>
                <a:picLocks noChangeAspect="1"/>
              </p:cNvPicPr>
              <p:nvPr/>
            </p:nvPicPr>
            <p:blipFill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7353" r="64783"/>
              <a:stretch/>
            </p:blipFill>
            <p:spPr>
              <a:xfrm>
                <a:off x="2412000" y="2854035"/>
                <a:ext cx="760691" cy="1785183"/>
              </a:xfrm>
              <a:prstGeom prst="rect">
                <a:avLst/>
              </a:prstGeom>
            </p:spPr>
          </p:pic>
          <p:sp>
            <p:nvSpPr>
              <p:cNvPr id="57" name="正方形/長方形 56"/>
              <p:cNvSpPr/>
              <p:nvPr/>
            </p:nvSpPr>
            <p:spPr>
              <a:xfrm>
                <a:off x="3006436" y="2812470"/>
                <a:ext cx="166255" cy="17425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3" name="グループ化 52"/>
            <p:cNvGrpSpPr/>
            <p:nvPr/>
          </p:nvGrpSpPr>
          <p:grpSpPr>
            <a:xfrm>
              <a:off x="3154991" y="2644866"/>
              <a:ext cx="355814" cy="854464"/>
              <a:chOff x="2412000" y="2812470"/>
              <a:chExt cx="760691" cy="1826748"/>
            </a:xfrm>
          </p:grpSpPr>
          <p:pic>
            <p:nvPicPr>
              <p:cNvPr id="54" name="図 53"/>
              <p:cNvPicPr>
                <a:picLocks noChangeAspect="1"/>
              </p:cNvPicPr>
              <p:nvPr/>
            </p:nvPicPr>
            <p:blipFill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7353" r="64783"/>
              <a:stretch/>
            </p:blipFill>
            <p:spPr>
              <a:xfrm>
                <a:off x="2412000" y="2854035"/>
                <a:ext cx="760691" cy="1785183"/>
              </a:xfrm>
              <a:prstGeom prst="rect">
                <a:avLst/>
              </a:prstGeom>
            </p:spPr>
          </p:pic>
          <p:sp>
            <p:nvSpPr>
              <p:cNvPr id="55" name="正方形/長方形 54"/>
              <p:cNvSpPr/>
              <p:nvPr/>
            </p:nvSpPr>
            <p:spPr>
              <a:xfrm>
                <a:off x="3006436" y="2812470"/>
                <a:ext cx="166255" cy="17425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30" name="グループ化 29"/>
          <p:cNvGrpSpPr/>
          <p:nvPr/>
        </p:nvGrpSpPr>
        <p:grpSpPr>
          <a:xfrm>
            <a:off x="866429" y="3559284"/>
            <a:ext cx="839148" cy="878868"/>
            <a:chOff x="2274739" y="2204757"/>
            <a:chExt cx="1236066" cy="1294573"/>
          </a:xfrm>
        </p:grpSpPr>
        <p:grpSp>
          <p:nvGrpSpPr>
            <p:cNvPr id="42" name="グループ化 41"/>
            <p:cNvGrpSpPr/>
            <p:nvPr/>
          </p:nvGrpSpPr>
          <p:grpSpPr>
            <a:xfrm>
              <a:off x="2274739" y="2204757"/>
              <a:ext cx="355814" cy="854464"/>
              <a:chOff x="2412000" y="2812470"/>
              <a:chExt cx="760691" cy="1826748"/>
            </a:xfrm>
          </p:grpSpPr>
          <p:pic>
            <p:nvPicPr>
              <p:cNvPr id="49" name="図 48"/>
              <p:cNvPicPr>
                <a:picLocks noChangeAspect="1"/>
              </p:cNvPicPr>
              <p:nvPr/>
            </p:nvPicPr>
            <p:blipFill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7353" r="64783"/>
              <a:stretch/>
            </p:blipFill>
            <p:spPr>
              <a:xfrm>
                <a:off x="2412000" y="2854035"/>
                <a:ext cx="760691" cy="1785183"/>
              </a:xfrm>
              <a:prstGeom prst="rect">
                <a:avLst/>
              </a:prstGeom>
            </p:spPr>
          </p:pic>
          <p:sp>
            <p:nvSpPr>
              <p:cNvPr id="50" name="正方形/長方形 49"/>
              <p:cNvSpPr/>
              <p:nvPr/>
            </p:nvSpPr>
            <p:spPr>
              <a:xfrm>
                <a:off x="3006436" y="2812470"/>
                <a:ext cx="166255" cy="17425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3" name="グループ化 42"/>
            <p:cNvGrpSpPr/>
            <p:nvPr/>
          </p:nvGrpSpPr>
          <p:grpSpPr>
            <a:xfrm>
              <a:off x="2714865" y="2424812"/>
              <a:ext cx="355814" cy="854464"/>
              <a:chOff x="2412000" y="2812470"/>
              <a:chExt cx="760691" cy="1826748"/>
            </a:xfrm>
          </p:grpSpPr>
          <p:pic>
            <p:nvPicPr>
              <p:cNvPr id="47" name="図 46"/>
              <p:cNvPicPr>
                <a:picLocks noChangeAspect="1"/>
              </p:cNvPicPr>
              <p:nvPr/>
            </p:nvPicPr>
            <p:blipFill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7353" r="64783"/>
              <a:stretch/>
            </p:blipFill>
            <p:spPr>
              <a:xfrm>
                <a:off x="2412000" y="2854035"/>
                <a:ext cx="760691" cy="1785183"/>
              </a:xfrm>
              <a:prstGeom prst="rect">
                <a:avLst/>
              </a:prstGeom>
            </p:spPr>
          </p:pic>
          <p:sp>
            <p:nvSpPr>
              <p:cNvPr id="48" name="正方形/長方形 47"/>
              <p:cNvSpPr/>
              <p:nvPr/>
            </p:nvSpPr>
            <p:spPr>
              <a:xfrm>
                <a:off x="3006436" y="2812470"/>
                <a:ext cx="166255" cy="17425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4" name="グループ化 43"/>
            <p:cNvGrpSpPr/>
            <p:nvPr/>
          </p:nvGrpSpPr>
          <p:grpSpPr>
            <a:xfrm>
              <a:off x="3154991" y="2644866"/>
              <a:ext cx="355814" cy="854464"/>
              <a:chOff x="2412000" y="2812470"/>
              <a:chExt cx="760691" cy="1826748"/>
            </a:xfrm>
          </p:grpSpPr>
          <p:pic>
            <p:nvPicPr>
              <p:cNvPr id="45" name="図 44"/>
              <p:cNvPicPr>
                <a:picLocks noChangeAspect="1"/>
              </p:cNvPicPr>
              <p:nvPr/>
            </p:nvPicPr>
            <p:blipFill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7353" r="64783"/>
              <a:stretch/>
            </p:blipFill>
            <p:spPr>
              <a:xfrm>
                <a:off x="2412000" y="2854035"/>
                <a:ext cx="760691" cy="1785183"/>
              </a:xfrm>
              <a:prstGeom prst="rect">
                <a:avLst/>
              </a:prstGeom>
            </p:spPr>
          </p:pic>
          <p:sp>
            <p:nvSpPr>
              <p:cNvPr id="46" name="正方形/長方形 45"/>
              <p:cNvSpPr/>
              <p:nvPr/>
            </p:nvSpPr>
            <p:spPr>
              <a:xfrm>
                <a:off x="3006436" y="2812470"/>
                <a:ext cx="166255" cy="17425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31" name="グループ化 30"/>
          <p:cNvGrpSpPr/>
          <p:nvPr/>
        </p:nvGrpSpPr>
        <p:grpSpPr>
          <a:xfrm>
            <a:off x="1169240" y="4309727"/>
            <a:ext cx="839148" cy="878868"/>
            <a:chOff x="2274739" y="2204757"/>
            <a:chExt cx="1236066" cy="1294573"/>
          </a:xfrm>
        </p:grpSpPr>
        <p:grpSp>
          <p:nvGrpSpPr>
            <p:cNvPr id="33" name="グループ化 32"/>
            <p:cNvGrpSpPr/>
            <p:nvPr/>
          </p:nvGrpSpPr>
          <p:grpSpPr>
            <a:xfrm>
              <a:off x="2274739" y="2204757"/>
              <a:ext cx="355814" cy="854464"/>
              <a:chOff x="2412000" y="2812470"/>
              <a:chExt cx="760691" cy="1826748"/>
            </a:xfrm>
          </p:grpSpPr>
          <p:pic>
            <p:nvPicPr>
              <p:cNvPr id="40" name="図 39"/>
              <p:cNvPicPr>
                <a:picLocks noChangeAspect="1"/>
              </p:cNvPicPr>
              <p:nvPr/>
            </p:nvPicPr>
            <p:blipFill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7353" r="64783"/>
              <a:stretch/>
            </p:blipFill>
            <p:spPr>
              <a:xfrm>
                <a:off x="2412000" y="2854035"/>
                <a:ext cx="760691" cy="1785183"/>
              </a:xfrm>
              <a:prstGeom prst="rect">
                <a:avLst/>
              </a:prstGeom>
            </p:spPr>
          </p:pic>
          <p:sp>
            <p:nvSpPr>
              <p:cNvPr id="41" name="正方形/長方形 40"/>
              <p:cNvSpPr/>
              <p:nvPr/>
            </p:nvSpPr>
            <p:spPr>
              <a:xfrm>
                <a:off x="3006436" y="2812470"/>
                <a:ext cx="166255" cy="17425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4" name="グループ化 33"/>
            <p:cNvGrpSpPr/>
            <p:nvPr/>
          </p:nvGrpSpPr>
          <p:grpSpPr>
            <a:xfrm>
              <a:off x="2714865" y="2424812"/>
              <a:ext cx="355814" cy="854464"/>
              <a:chOff x="2412000" y="2812470"/>
              <a:chExt cx="760691" cy="1826748"/>
            </a:xfrm>
          </p:grpSpPr>
          <p:pic>
            <p:nvPicPr>
              <p:cNvPr id="38" name="図 37"/>
              <p:cNvPicPr>
                <a:picLocks noChangeAspect="1"/>
              </p:cNvPicPr>
              <p:nvPr/>
            </p:nvPicPr>
            <p:blipFill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7353" r="64783"/>
              <a:stretch/>
            </p:blipFill>
            <p:spPr>
              <a:xfrm>
                <a:off x="2412000" y="2854035"/>
                <a:ext cx="760691" cy="1785183"/>
              </a:xfrm>
              <a:prstGeom prst="rect">
                <a:avLst/>
              </a:prstGeom>
            </p:spPr>
          </p:pic>
          <p:sp>
            <p:nvSpPr>
              <p:cNvPr id="39" name="正方形/長方形 38"/>
              <p:cNvSpPr/>
              <p:nvPr/>
            </p:nvSpPr>
            <p:spPr>
              <a:xfrm>
                <a:off x="3006436" y="2812470"/>
                <a:ext cx="166255" cy="17425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5" name="グループ化 34"/>
            <p:cNvGrpSpPr/>
            <p:nvPr/>
          </p:nvGrpSpPr>
          <p:grpSpPr>
            <a:xfrm>
              <a:off x="3154991" y="2644866"/>
              <a:ext cx="355814" cy="854464"/>
              <a:chOff x="2412000" y="2812470"/>
              <a:chExt cx="760691" cy="1826748"/>
            </a:xfrm>
          </p:grpSpPr>
          <p:pic>
            <p:nvPicPr>
              <p:cNvPr id="36" name="図 35"/>
              <p:cNvPicPr>
                <a:picLocks noChangeAspect="1"/>
              </p:cNvPicPr>
              <p:nvPr/>
            </p:nvPicPr>
            <p:blipFill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7353" r="64783"/>
              <a:stretch/>
            </p:blipFill>
            <p:spPr>
              <a:xfrm>
                <a:off x="2412000" y="2854035"/>
                <a:ext cx="760691" cy="1785183"/>
              </a:xfrm>
              <a:prstGeom prst="rect">
                <a:avLst/>
              </a:prstGeom>
            </p:spPr>
          </p:pic>
          <p:sp>
            <p:nvSpPr>
              <p:cNvPr id="37" name="正方形/長方形 36"/>
              <p:cNvSpPr/>
              <p:nvPr/>
            </p:nvSpPr>
            <p:spPr>
              <a:xfrm>
                <a:off x="3006436" y="2812470"/>
                <a:ext cx="166255" cy="17425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cxnSp>
        <p:nvCxnSpPr>
          <p:cNvPr id="32" name="直線矢印コネクタ 31"/>
          <p:cNvCxnSpPr/>
          <p:nvPr/>
        </p:nvCxnSpPr>
        <p:spPr>
          <a:xfrm>
            <a:off x="2102884" y="3559284"/>
            <a:ext cx="789930" cy="0"/>
          </a:xfrm>
          <a:prstGeom prst="straightConnector1">
            <a:avLst/>
          </a:prstGeom>
          <a:ln w="762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94" name="グループ化 193"/>
          <p:cNvGrpSpPr/>
          <p:nvPr/>
        </p:nvGrpSpPr>
        <p:grpSpPr>
          <a:xfrm>
            <a:off x="3116714" y="3652107"/>
            <a:ext cx="622337" cy="1280782"/>
            <a:chOff x="3432059" y="2716269"/>
            <a:chExt cx="622337" cy="1280782"/>
          </a:xfrm>
        </p:grpSpPr>
        <p:grpSp>
          <p:nvGrpSpPr>
            <p:cNvPr id="172" name="グループ化 171"/>
            <p:cNvGrpSpPr/>
            <p:nvPr/>
          </p:nvGrpSpPr>
          <p:grpSpPr>
            <a:xfrm>
              <a:off x="3432059" y="3164220"/>
              <a:ext cx="622337" cy="832831"/>
              <a:chOff x="3266145" y="3156770"/>
              <a:chExt cx="1219940" cy="1632559"/>
            </a:xfrm>
            <a:solidFill>
              <a:schemeClr val="bg1"/>
            </a:solidFill>
          </p:grpSpPr>
          <p:sp>
            <p:nvSpPr>
              <p:cNvPr id="187" name="角丸四角形 186"/>
              <p:cNvSpPr/>
              <p:nvPr/>
            </p:nvSpPr>
            <p:spPr>
              <a:xfrm>
                <a:off x="3266145" y="3156770"/>
                <a:ext cx="1219940" cy="1632559"/>
              </a:xfrm>
              <a:prstGeom prst="roundRect">
                <a:avLst/>
              </a:prstGeom>
              <a:grpFill/>
              <a:ln w="38100">
                <a:solidFill>
                  <a:schemeClr val="accent1">
                    <a:lumMod val="7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6" name="角丸四角形 185"/>
              <p:cNvSpPr/>
              <p:nvPr/>
            </p:nvSpPr>
            <p:spPr>
              <a:xfrm>
                <a:off x="3408217" y="3345224"/>
                <a:ext cx="943830" cy="658740"/>
              </a:xfrm>
              <a:prstGeom prst="roundRect">
                <a:avLst/>
              </a:prstGeom>
              <a:grpFill/>
              <a:ln w="38100">
                <a:solidFill>
                  <a:schemeClr val="accent1">
                    <a:lumMod val="7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" name="正方形/長方形 4"/>
            <p:cNvSpPr/>
            <p:nvPr/>
          </p:nvSpPr>
          <p:spPr>
            <a:xfrm>
              <a:off x="3588446" y="2716269"/>
              <a:ext cx="309563" cy="447951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76" name="グループ化 175"/>
          <p:cNvGrpSpPr/>
          <p:nvPr/>
        </p:nvGrpSpPr>
        <p:grpSpPr>
          <a:xfrm>
            <a:off x="7370468" y="2716269"/>
            <a:ext cx="1014778" cy="2436926"/>
            <a:chOff x="2412000" y="2812470"/>
            <a:chExt cx="760691" cy="1826748"/>
          </a:xfrm>
        </p:grpSpPr>
        <p:pic>
          <p:nvPicPr>
            <p:cNvPr id="183" name="図 182"/>
            <p:cNvPicPr>
              <a:picLocks noChangeAspect="1"/>
            </p:cNvPicPr>
            <p:nvPr/>
          </p:nvPicPr>
          <p:blipFill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7353" r="64783"/>
            <a:stretch/>
          </p:blipFill>
          <p:spPr>
            <a:xfrm>
              <a:off x="2412000" y="2854035"/>
              <a:ext cx="760691" cy="1785183"/>
            </a:xfrm>
            <a:prstGeom prst="rect">
              <a:avLst/>
            </a:prstGeom>
          </p:spPr>
        </p:pic>
        <p:sp>
          <p:nvSpPr>
            <p:cNvPr id="184" name="正方形/長方形 183"/>
            <p:cNvSpPr/>
            <p:nvPr/>
          </p:nvSpPr>
          <p:spPr>
            <a:xfrm>
              <a:off x="3006436" y="2812470"/>
              <a:ext cx="166255" cy="1742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" name="グループ化 7"/>
          <p:cNvGrpSpPr/>
          <p:nvPr/>
        </p:nvGrpSpPr>
        <p:grpSpPr>
          <a:xfrm rot="1393515">
            <a:off x="5967432" y="2416380"/>
            <a:ext cx="691934" cy="435514"/>
            <a:chOff x="5520180" y="2159031"/>
            <a:chExt cx="691934" cy="435514"/>
          </a:xfrm>
        </p:grpSpPr>
        <p:sp>
          <p:nvSpPr>
            <p:cNvPr id="6" name="正方形/長方形 5"/>
            <p:cNvSpPr/>
            <p:nvPr/>
          </p:nvSpPr>
          <p:spPr>
            <a:xfrm>
              <a:off x="5520180" y="2159031"/>
              <a:ext cx="549137" cy="43551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accent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6069317" y="2232656"/>
              <a:ext cx="142797" cy="28826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10" name="直線矢印コネクタ 9"/>
          <p:cNvCxnSpPr>
            <a:stCxn id="7" idx="3"/>
          </p:cNvCxnSpPr>
          <p:nvPr/>
        </p:nvCxnSpPr>
        <p:spPr>
          <a:xfrm>
            <a:off x="6631329" y="2770569"/>
            <a:ext cx="989335" cy="414593"/>
          </a:xfrm>
          <a:prstGeom prst="straightConnector1">
            <a:avLst/>
          </a:prstGeom>
          <a:ln w="76200">
            <a:solidFill>
              <a:schemeClr val="accent1">
                <a:lumMod val="75000"/>
              </a:schemeClr>
            </a:solidFill>
            <a:prstDash val="sysDot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93" name="図 192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1658" y="2439039"/>
            <a:ext cx="977589" cy="977589"/>
          </a:xfrm>
          <a:prstGeom prst="rect">
            <a:avLst/>
          </a:prstGeom>
        </p:spPr>
      </p:pic>
      <p:sp>
        <p:nvSpPr>
          <p:cNvPr id="197" name="右矢印 196"/>
          <p:cNvSpPr/>
          <p:nvPr/>
        </p:nvSpPr>
        <p:spPr>
          <a:xfrm>
            <a:off x="4222381" y="3019707"/>
            <a:ext cx="1625600" cy="973652"/>
          </a:xfrm>
          <a:prstGeom prst="rightArrow">
            <a:avLst/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1971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:fade/>
      </p:transition>
    </mc:Choice>
    <mc:Fallback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60728" y="89190"/>
            <a:ext cx="8494633" cy="19620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5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作業</a:t>
            </a:r>
            <a:r>
              <a:rPr lang="ja-JP" altLang="en-US" sz="4050" dirty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前</a:t>
            </a:r>
            <a:endParaRPr lang="en-US" altLang="ja-JP" sz="4050" dirty="0" smtClean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405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手指消毒と検温を行いマスクを着用</a:t>
            </a:r>
            <a:endParaRPr lang="en-US" altLang="ja-JP" sz="4050" dirty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0" y="781687"/>
            <a:ext cx="9144000" cy="137160"/>
          </a:xfrm>
          <a:prstGeom prst="rect">
            <a:avLst/>
          </a:prstGeom>
          <a:gradFill flip="none" rotWithShape="1">
            <a:gsLst>
              <a:gs pos="50000">
                <a:srgbClr val="002060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35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17623" y="5267648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手指洗浄</a:t>
            </a:r>
            <a:endParaRPr kumimoji="1" lang="ja-JP" altLang="en-US" sz="2800" dirty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678335" y="5267648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手指消毒</a:t>
            </a:r>
            <a:endParaRPr kumimoji="1" lang="ja-JP" altLang="en-US" sz="2800" dirty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939048" y="5267648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体温</a:t>
            </a:r>
            <a:r>
              <a:rPr lang="ja-JP" altLang="en-US" sz="2800" dirty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計測</a:t>
            </a:r>
            <a:endParaRPr kumimoji="1" lang="ja-JP" altLang="en-US" sz="2800" dirty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800" y="2598275"/>
            <a:ext cx="1800000" cy="1800000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855" y="2598275"/>
            <a:ext cx="1800000" cy="1800000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5200" y="2598275"/>
            <a:ext cx="1800000" cy="1800000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9527" y="2598275"/>
            <a:ext cx="1800000" cy="1800000"/>
          </a:xfrm>
          <a:prstGeom prst="rect">
            <a:avLst/>
          </a:prstGeom>
        </p:spPr>
      </p:pic>
      <p:sp>
        <p:nvSpPr>
          <p:cNvPr id="21" name="テキスト ボックス 20"/>
          <p:cNvSpPr txBox="1"/>
          <p:nvPr/>
        </p:nvSpPr>
        <p:spPr>
          <a:xfrm>
            <a:off x="6865185" y="5267648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マスク着用</a:t>
            </a:r>
            <a:endParaRPr kumimoji="1" lang="ja-JP" altLang="en-US" sz="2800" dirty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8333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:fade/>
      </p:transition>
    </mc:Choice>
    <mc:Fallback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60728" y="89190"/>
            <a:ext cx="8494633" cy="19620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50" dirty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作業中</a:t>
            </a:r>
            <a:endParaRPr lang="en-US" altLang="ja-JP" sz="4050" dirty="0" smtClean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405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密接を避け、</a:t>
            </a:r>
            <a:r>
              <a:rPr lang="ja-JP" altLang="en-US" sz="4050" dirty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顔</a:t>
            </a:r>
            <a:r>
              <a:rPr lang="ja-JP" altLang="en-US" sz="405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やマスクを触らない</a:t>
            </a:r>
            <a:endParaRPr lang="en-US" altLang="ja-JP" sz="4050" dirty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0" y="781687"/>
            <a:ext cx="9144000" cy="137160"/>
          </a:xfrm>
          <a:prstGeom prst="rect">
            <a:avLst/>
          </a:prstGeom>
          <a:gradFill flip="none" rotWithShape="1">
            <a:gsLst>
              <a:gs pos="50000">
                <a:srgbClr val="002060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35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34296" y="5267648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身体</a:t>
            </a:r>
            <a:r>
              <a:rPr kumimoji="1" lang="ja-JP" altLang="en-US" sz="280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的距離</a:t>
            </a:r>
            <a:endParaRPr kumimoji="1" lang="ja-JP" altLang="en-US" sz="2800" dirty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402449" y="5267648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顔を触らない</a:t>
            </a:r>
            <a:endParaRPr kumimoji="1" lang="ja-JP" altLang="en-US" sz="2800" dirty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880100" y="5267648"/>
            <a:ext cx="30572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マスクを触らない</a:t>
            </a:r>
            <a:endParaRPr kumimoji="1" lang="ja-JP" altLang="en-US" sz="2800" dirty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000" y="2579457"/>
            <a:ext cx="2160000" cy="2160000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8000" y="2579457"/>
            <a:ext cx="2160000" cy="2160000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704" y="2579457"/>
            <a:ext cx="2160000" cy="2160000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1366680" y="2369720"/>
            <a:ext cx="715260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2m</a:t>
            </a:r>
            <a:endParaRPr kumimoji="1" lang="ja-JP" altLang="en-US" sz="2800" dirty="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>
            <a:off x="1214280" y="2951017"/>
            <a:ext cx="1057865" cy="0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83043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:fade/>
      </p:transition>
    </mc:Choice>
    <mc:Fallback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60728" y="89190"/>
            <a:ext cx="5897768" cy="19620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50" dirty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レイアウト</a:t>
            </a:r>
            <a:endParaRPr lang="en-US" altLang="ja-JP" sz="4050" dirty="0" smtClean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4050" dirty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密接</a:t>
            </a:r>
            <a:r>
              <a:rPr lang="ja-JP" altLang="en-US" sz="405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する動線を</a:t>
            </a:r>
            <a:r>
              <a:rPr lang="ja-JP" altLang="en-US" sz="4050" dirty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作</a:t>
            </a:r>
            <a:r>
              <a:rPr lang="ja-JP" altLang="en-US" sz="405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らない</a:t>
            </a:r>
            <a:endParaRPr lang="en-US" altLang="ja-JP" sz="4050" dirty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0" y="781687"/>
            <a:ext cx="9144000" cy="137160"/>
          </a:xfrm>
          <a:prstGeom prst="rect">
            <a:avLst/>
          </a:prstGeom>
          <a:gradFill flip="none" rotWithShape="1">
            <a:gsLst>
              <a:gs pos="50000">
                <a:srgbClr val="002060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35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34296" y="5267648"/>
            <a:ext cx="18341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U</a:t>
            </a:r>
            <a:r>
              <a:rPr lang="ja-JP" altLang="en-US" sz="280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字型配置</a:t>
            </a:r>
            <a:endParaRPr kumimoji="1" lang="ja-JP" altLang="en-US" sz="2800" dirty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835765" y="5267648"/>
            <a:ext cx="423866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800" spc="-300" dirty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一方</a:t>
            </a:r>
            <a:r>
              <a:rPr lang="ja-JP" altLang="en-US" sz="2800" spc="-30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通行</a:t>
            </a:r>
            <a:r>
              <a:rPr lang="ja-JP" altLang="en-US" sz="2800" spc="-300" dirty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</a:t>
            </a:r>
            <a:r>
              <a:rPr lang="ja-JP" altLang="en-US" sz="2800" spc="-30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縦列配置</a:t>
            </a:r>
            <a:endParaRPr lang="en-US" altLang="ja-JP" sz="2800" spc="-300" dirty="0" smtClean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lang="ja-JP" altLang="en-US" sz="2800" spc="-30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マテハン</a:t>
            </a:r>
            <a:r>
              <a:rPr lang="en-US" altLang="ja-JP" sz="2800" spc="-30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/AGV/AMR</a:t>
            </a:r>
            <a:r>
              <a:rPr lang="ja-JP" altLang="en-US" sz="2800" spc="-30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等の</a:t>
            </a:r>
            <a:r>
              <a:rPr lang="ja-JP" altLang="en-US" sz="2800" spc="-300" dirty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活用</a:t>
            </a:r>
            <a:endParaRPr lang="en-US" altLang="ja-JP" sz="2800" spc="-300" dirty="0" smtClean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grpSp>
        <p:nvGrpSpPr>
          <p:cNvPr id="52" name="グループ化 51"/>
          <p:cNvGrpSpPr/>
          <p:nvPr/>
        </p:nvGrpSpPr>
        <p:grpSpPr>
          <a:xfrm>
            <a:off x="772748" y="2050474"/>
            <a:ext cx="1950374" cy="2911507"/>
            <a:chOff x="772748" y="2051266"/>
            <a:chExt cx="1950374" cy="2911507"/>
          </a:xfrm>
        </p:grpSpPr>
        <p:sp>
          <p:nvSpPr>
            <p:cNvPr id="3" name="角丸四角形 2"/>
            <p:cNvSpPr/>
            <p:nvPr/>
          </p:nvSpPr>
          <p:spPr>
            <a:xfrm>
              <a:off x="772749" y="3990472"/>
              <a:ext cx="487681" cy="487685"/>
            </a:xfrm>
            <a:prstGeom prst="roundRect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772749" y="3505857"/>
              <a:ext cx="487681" cy="487685"/>
            </a:xfrm>
            <a:prstGeom prst="roundRect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772749" y="3021241"/>
              <a:ext cx="487681" cy="487685"/>
            </a:xfrm>
            <a:prstGeom prst="roundRect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角丸四角形 18"/>
            <p:cNvSpPr/>
            <p:nvPr/>
          </p:nvSpPr>
          <p:spPr>
            <a:xfrm>
              <a:off x="772748" y="2536625"/>
              <a:ext cx="487681" cy="487685"/>
            </a:xfrm>
            <a:prstGeom prst="roundRect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角丸四角形 19"/>
            <p:cNvSpPr/>
            <p:nvPr/>
          </p:nvSpPr>
          <p:spPr>
            <a:xfrm>
              <a:off x="772749" y="2052008"/>
              <a:ext cx="487681" cy="487685"/>
            </a:xfrm>
            <a:prstGeom prst="roundRect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角丸四角形 20"/>
            <p:cNvSpPr/>
            <p:nvPr/>
          </p:nvSpPr>
          <p:spPr>
            <a:xfrm>
              <a:off x="1262578" y="2051300"/>
              <a:ext cx="487681" cy="487685"/>
            </a:xfrm>
            <a:prstGeom prst="roundRect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角丸四角形 21"/>
            <p:cNvSpPr/>
            <p:nvPr/>
          </p:nvSpPr>
          <p:spPr>
            <a:xfrm>
              <a:off x="1743467" y="2051266"/>
              <a:ext cx="487681" cy="487685"/>
            </a:xfrm>
            <a:prstGeom prst="roundRect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角丸四角形 23"/>
            <p:cNvSpPr/>
            <p:nvPr/>
          </p:nvSpPr>
          <p:spPr>
            <a:xfrm>
              <a:off x="2235441" y="3990472"/>
              <a:ext cx="487681" cy="487685"/>
            </a:xfrm>
            <a:prstGeom prst="roundRect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角丸四角形 24"/>
            <p:cNvSpPr/>
            <p:nvPr/>
          </p:nvSpPr>
          <p:spPr>
            <a:xfrm>
              <a:off x="2235441" y="3505857"/>
              <a:ext cx="487681" cy="487685"/>
            </a:xfrm>
            <a:prstGeom prst="roundRect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角丸四角形 25"/>
            <p:cNvSpPr/>
            <p:nvPr/>
          </p:nvSpPr>
          <p:spPr>
            <a:xfrm>
              <a:off x="2235441" y="3021241"/>
              <a:ext cx="487681" cy="487685"/>
            </a:xfrm>
            <a:prstGeom prst="roundRect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角丸四角形 26"/>
            <p:cNvSpPr/>
            <p:nvPr/>
          </p:nvSpPr>
          <p:spPr>
            <a:xfrm>
              <a:off x="2235440" y="2536625"/>
              <a:ext cx="487681" cy="487685"/>
            </a:xfrm>
            <a:prstGeom prst="roundRect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角丸四角形 27"/>
            <p:cNvSpPr/>
            <p:nvPr/>
          </p:nvSpPr>
          <p:spPr>
            <a:xfrm>
              <a:off x="2235441" y="2052008"/>
              <a:ext cx="487681" cy="487685"/>
            </a:xfrm>
            <a:prstGeom prst="roundRect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角丸四角形 28"/>
            <p:cNvSpPr/>
            <p:nvPr/>
          </p:nvSpPr>
          <p:spPr>
            <a:xfrm>
              <a:off x="772749" y="4475088"/>
              <a:ext cx="487681" cy="487685"/>
            </a:xfrm>
            <a:prstGeom prst="roundRect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角丸四角形 29"/>
            <p:cNvSpPr/>
            <p:nvPr/>
          </p:nvSpPr>
          <p:spPr>
            <a:xfrm>
              <a:off x="2235441" y="4475088"/>
              <a:ext cx="487681" cy="487685"/>
            </a:xfrm>
            <a:prstGeom prst="roundRect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5690956" y="2050474"/>
            <a:ext cx="487682" cy="2910765"/>
            <a:chOff x="4976447" y="2052008"/>
            <a:chExt cx="487682" cy="2910765"/>
          </a:xfrm>
        </p:grpSpPr>
        <p:sp>
          <p:nvSpPr>
            <p:cNvPr id="31" name="角丸四角形 30"/>
            <p:cNvSpPr/>
            <p:nvPr/>
          </p:nvSpPr>
          <p:spPr>
            <a:xfrm>
              <a:off x="4976448" y="3990472"/>
              <a:ext cx="487681" cy="487685"/>
            </a:xfrm>
            <a:prstGeom prst="roundRect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角丸四角形 31"/>
            <p:cNvSpPr/>
            <p:nvPr/>
          </p:nvSpPr>
          <p:spPr>
            <a:xfrm>
              <a:off x="4976448" y="3505857"/>
              <a:ext cx="487681" cy="487685"/>
            </a:xfrm>
            <a:prstGeom prst="roundRect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角丸四角形 32"/>
            <p:cNvSpPr/>
            <p:nvPr/>
          </p:nvSpPr>
          <p:spPr>
            <a:xfrm>
              <a:off x="4976448" y="3021241"/>
              <a:ext cx="487681" cy="487685"/>
            </a:xfrm>
            <a:prstGeom prst="roundRect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角丸四角形 33"/>
            <p:cNvSpPr/>
            <p:nvPr/>
          </p:nvSpPr>
          <p:spPr>
            <a:xfrm>
              <a:off x="4976447" y="2536625"/>
              <a:ext cx="487681" cy="487685"/>
            </a:xfrm>
            <a:prstGeom prst="roundRect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角丸四角形 34"/>
            <p:cNvSpPr/>
            <p:nvPr/>
          </p:nvSpPr>
          <p:spPr>
            <a:xfrm>
              <a:off x="4976448" y="2052008"/>
              <a:ext cx="487681" cy="487685"/>
            </a:xfrm>
            <a:prstGeom prst="roundRect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角丸四角形 35"/>
            <p:cNvSpPr/>
            <p:nvPr/>
          </p:nvSpPr>
          <p:spPr>
            <a:xfrm>
              <a:off x="4976448" y="4475088"/>
              <a:ext cx="487681" cy="487685"/>
            </a:xfrm>
            <a:prstGeom prst="roundRect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6834857" y="2050474"/>
            <a:ext cx="487682" cy="2910765"/>
            <a:chOff x="5128847" y="2204408"/>
            <a:chExt cx="487682" cy="2910765"/>
          </a:xfrm>
        </p:grpSpPr>
        <p:sp>
          <p:nvSpPr>
            <p:cNvPr id="37" name="角丸四角形 36"/>
            <p:cNvSpPr/>
            <p:nvPr/>
          </p:nvSpPr>
          <p:spPr>
            <a:xfrm>
              <a:off x="5128848" y="4142872"/>
              <a:ext cx="487681" cy="487685"/>
            </a:xfrm>
            <a:prstGeom prst="roundRect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角丸四角形 37"/>
            <p:cNvSpPr/>
            <p:nvPr/>
          </p:nvSpPr>
          <p:spPr>
            <a:xfrm>
              <a:off x="5128848" y="3658257"/>
              <a:ext cx="487681" cy="487685"/>
            </a:xfrm>
            <a:prstGeom prst="roundRect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角丸四角形 38"/>
            <p:cNvSpPr/>
            <p:nvPr/>
          </p:nvSpPr>
          <p:spPr>
            <a:xfrm>
              <a:off x="5128848" y="3173641"/>
              <a:ext cx="487681" cy="487685"/>
            </a:xfrm>
            <a:prstGeom prst="roundRect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角丸四角形 39"/>
            <p:cNvSpPr/>
            <p:nvPr/>
          </p:nvSpPr>
          <p:spPr>
            <a:xfrm>
              <a:off x="5128847" y="2689025"/>
              <a:ext cx="487681" cy="487685"/>
            </a:xfrm>
            <a:prstGeom prst="roundRect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角丸四角形 40"/>
            <p:cNvSpPr/>
            <p:nvPr/>
          </p:nvSpPr>
          <p:spPr>
            <a:xfrm>
              <a:off x="5128848" y="2204408"/>
              <a:ext cx="487681" cy="487685"/>
            </a:xfrm>
            <a:prstGeom prst="roundRect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角丸四角形 41"/>
            <p:cNvSpPr/>
            <p:nvPr/>
          </p:nvSpPr>
          <p:spPr>
            <a:xfrm>
              <a:off x="5128848" y="4627488"/>
              <a:ext cx="487681" cy="487685"/>
            </a:xfrm>
            <a:prstGeom prst="roundRect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" name="グループ化 9"/>
          <p:cNvGrpSpPr/>
          <p:nvPr/>
        </p:nvGrpSpPr>
        <p:grpSpPr>
          <a:xfrm>
            <a:off x="7978758" y="2050474"/>
            <a:ext cx="487682" cy="972302"/>
            <a:chOff x="7485929" y="2055357"/>
            <a:chExt cx="487682" cy="972302"/>
          </a:xfrm>
        </p:grpSpPr>
        <p:sp>
          <p:nvSpPr>
            <p:cNvPr id="50" name="角丸四角形 49"/>
            <p:cNvSpPr/>
            <p:nvPr/>
          </p:nvSpPr>
          <p:spPr>
            <a:xfrm>
              <a:off x="7485929" y="2539974"/>
              <a:ext cx="487681" cy="487685"/>
            </a:xfrm>
            <a:prstGeom prst="roundRect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角丸四角形 50"/>
            <p:cNvSpPr/>
            <p:nvPr/>
          </p:nvSpPr>
          <p:spPr>
            <a:xfrm>
              <a:off x="7485930" y="2055357"/>
              <a:ext cx="487681" cy="487685"/>
            </a:xfrm>
            <a:prstGeom prst="roundRect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5" name="グループ化 54"/>
          <p:cNvGrpSpPr/>
          <p:nvPr/>
        </p:nvGrpSpPr>
        <p:grpSpPr>
          <a:xfrm>
            <a:off x="1373431" y="3553338"/>
            <a:ext cx="318987" cy="737277"/>
            <a:chOff x="1373431" y="3553338"/>
            <a:chExt cx="318987" cy="737277"/>
          </a:xfrm>
          <a:solidFill>
            <a:srgbClr val="FF0000"/>
          </a:solidFill>
        </p:grpSpPr>
        <p:sp>
          <p:nvSpPr>
            <p:cNvPr id="53" name="楕円 52"/>
            <p:cNvSpPr/>
            <p:nvPr/>
          </p:nvSpPr>
          <p:spPr>
            <a:xfrm>
              <a:off x="1373431" y="3971628"/>
              <a:ext cx="318987" cy="318987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正方形/長方形 53"/>
            <p:cNvSpPr/>
            <p:nvPr/>
          </p:nvSpPr>
          <p:spPr>
            <a:xfrm>
              <a:off x="1373431" y="3553338"/>
              <a:ext cx="318987" cy="335477"/>
            </a:xfrm>
            <a:prstGeom prst="rect">
              <a:avLst/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6" name="グループ化 55"/>
          <p:cNvGrpSpPr/>
          <p:nvPr/>
        </p:nvGrpSpPr>
        <p:grpSpPr>
          <a:xfrm flipV="1">
            <a:off x="1791762" y="3151538"/>
            <a:ext cx="318987" cy="737277"/>
            <a:chOff x="1373431" y="3553338"/>
            <a:chExt cx="318987" cy="737277"/>
          </a:xfrm>
          <a:solidFill>
            <a:srgbClr val="FF0000"/>
          </a:solidFill>
        </p:grpSpPr>
        <p:sp>
          <p:nvSpPr>
            <p:cNvPr id="57" name="楕円 56"/>
            <p:cNvSpPr/>
            <p:nvPr/>
          </p:nvSpPr>
          <p:spPr>
            <a:xfrm>
              <a:off x="1373431" y="3971628"/>
              <a:ext cx="318987" cy="318987"/>
            </a:xfrm>
            <a:prstGeom prst="ellipse">
              <a:avLst/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1373431" y="3553338"/>
              <a:ext cx="318987" cy="335477"/>
            </a:xfrm>
            <a:prstGeom prst="rect">
              <a:avLst/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3" name="グループ化 62"/>
          <p:cNvGrpSpPr/>
          <p:nvPr/>
        </p:nvGrpSpPr>
        <p:grpSpPr>
          <a:xfrm>
            <a:off x="5224000" y="3183984"/>
            <a:ext cx="318987" cy="1128362"/>
            <a:chOff x="1373431" y="3162253"/>
            <a:chExt cx="318987" cy="1128362"/>
          </a:xfrm>
          <a:solidFill>
            <a:schemeClr val="accent1">
              <a:lumMod val="75000"/>
            </a:schemeClr>
          </a:solidFill>
        </p:grpSpPr>
        <p:grpSp>
          <p:nvGrpSpPr>
            <p:cNvPr id="64" name="グループ化 63"/>
            <p:cNvGrpSpPr/>
            <p:nvPr/>
          </p:nvGrpSpPr>
          <p:grpSpPr>
            <a:xfrm>
              <a:off x="1373431" y="3553338"/>
              <a:ext cx="318987" cy="737277"/>
              <a:chOff x="1373431" y="3553338"/>
              <a:chExt cx="318987" cy="737277"/>
            </a:xfrm>
            <a:grpFill/>
          </p:grpSpPr>
          <p:sp>
            <p:nvSpPr>
              <p:cNvPr id="66" name="楕円 65"/>
              <p:cNvSpPr/>
              <p:nvPr/>
            </p:nvSpPr>
            <p:spPr>
              <a:xfrm>
                <a:off x="1373431" y="3971628"/>
                <a:ext cx="318987" cy="318987"/>
              </a:xfrm>
              <a:prstGeom prst="ellipse">
                <a:avLst/>
              </a:prstGeom>
              <a:grp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7" name="正方形/長方形 66"/>
              <p:cNvSpPr/>
              <p:nvPr/>
            </p:nvSpPr>
            <p:spPr>
              <a:xfrm>
                <a:off x="1373431" y="3553338"/>
                <a:ext cx="318987" cy="335477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accent1">
                    <a:lumMod val="7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65" name="上矢印 64"/>
            <p:cNvSpPr/>
            <p:nvPr/>
          </p:nvSpPr>
          <p:spPr>
            <a:xfrm>
              <a:off x="1426816" y="3162253"/>
              <a:ext cx="224037" cy="297519"/>
            </a:xfrm>
            <a:prstGeom prst="upArrow">
              <a:avLst/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8" name="グループ化 67"/>
          <p:cNvGrpSpPr/>
          <p:nvPr/>
        </p:nvGrpSpPr>
        <p:grpSpPr>
          <a:xfrm>
            <a:off x="6391107" y="3179633"/>
            <a:ext cx="318987" cy="1109270"/>
            <a:chOff x="1791762" y="3151538"/>
            <a:chExt cx="318987" cy="1109270"/>
          </a:xfrm>
          <a:solidFill>
            <a:schemeClr val="accent1">
              <a:lumMod val="75000"/>
            </a:schemeClr>
          </a:solidFill>
        </p:grpSpPr>
        <p:grpSp>
          <p:nvGrpSpPr>
            <p:cNvPr id="69" name="グループ化 68"/>
            <p:cNvGrpSpPr/>
            <p:nvPr/>
          </p:nvGrpSpPr>
          <p:grpSpPr>
            <a:xfrm flipV="1">
              <a:off x="1791762" y="3151538"/>
              <a:ext cx="318987" cy="737277"/>
              <a:chOff x="1373431" y="3553338"/>
              <a:chExt cx="318987" cy="737277"/>
            </a:xfrm>
            <a:grpFill/>
          </p:grpSpPr>
          <p:sp>
            <p:nvSpPr>
              <p:cNvPr id="71" name="楕円 70"/>
              <p:cNvSpPr/>
              <p:nvPr/>
            </p:nvSpPr>
            <p:spPr>
              <a:xfrm>
                <a:off x="1373431" y="3971628"/>
                <a:ext cx="318987" cy="318987"/>
              </a:xfrm>
              <a:prstGeom prst="ellipse">
                <a:avLst/>
              </a:prstGeom>
              <a:grp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2" name="正方形/長方形 71"/>
              <p:cNvSpPr/>
              <p:nvPr/>
            </p:nvSpPr>
            <p:spPr>
              <a:xfrm>
                <a:off x="1373431" y="3553338"/>
                <a:ext cx="318987" cy="335477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accent1">
                    <a:lumMod val="7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70" name="上矢印 69"/>
            <p:cNvSpPr/>
            <p:nvPr/>
          </p:nvSpPr>
          <p:spPr>
            <a:xfrm flipV="1">
              <a:off x="1840220" y="3963289"/>
              <a:ext cx="224037" cy="297519"/>
            </a:xfrm>
            <a:prstGeom prst="upArrow">
              <a:avLst/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74" name="直線矢印コネクタ 73"/>
          <p:cNvCxnSpPr/>
          <p:nvPr/>
        </p:nvCxnSpPr>
        <p:spPr>
          <a:xfrm flipV="1">
            <a:off x="1537855" y="3151538"/>
            <a:ext cx="0" cy="31898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直線矢印コネクタ 74"/>
          <p:cNvCxnSpPr/>
          <p:nvPr/>
        </p:nvCxnSpPr>
        <p:spPr>
          <a:xfrm>
            <a:off x="1953491" y="3993359"/>
            <a:ext cx="0" cy="31898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右矢印 75"/>
          <p:cNvSpPr/>
          <p:nvPr/>
        </p:nvSpPr>
        <p:spPr>
          <a:xfrm>
            <a:off x="3178629" y="3019707"/>
            <a:ext cx="1625600" cy="973652"/>
          </a:xfrm>
          <a:prstGeom prst="rightArrow">
            <a:avLst/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8173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:fade/>
      </p:transition>
    </mc:Choice>
    <mc:Fallback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60728" y="89190"/>
            <a:ext cx="4339650" cy="19620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5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機器</a:t>
            </a:r>
            <a:r>
              <a:rPr lang="ja-JP" altLang="en-US" sz="4050" dirty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管理</a:t>
            </a:r>
            <a:endParaRPr lang="en-US" altLang="ja-JP" sz="4050" dirty="0" smtClean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405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使用者を特定する</a:t>
            </a:r>
            <a:endParaRPr lang="en-US" altLang="ja-JP" sz="4050" dirty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0" y="781687"/>
            <a:ext cx="9144000" cy="137160"/>
          </a:xfrm>
          <a:prstGeom prst="rect">
            <a:avLst/>
          </a:prstGeom>
          <a:gradFill flip="none" rotWithShape="1">
            <a:gsLst>
              <a:gs pos="50000">
                <a:srgbClr val="002060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35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44015" y="5267648"/>
            <a:ext cx="30572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不特定多数で使用</a:t>
            </a:r>
            <a:endParaRPr kumimoji="1" lang="ja-JP" altLang="en-US" sz="2800" dirty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425059" y="5267648"/>
            <a:ext cx="3416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端末の使用者を特定</a:t>
            </a:r>
            <a:endParaRPr lang="en-US" altLang="ja-JP" sz="2800" dirty="0" smtClean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grpSp>
        <p:nvGrpSpPr>
          <p:cNvPr id="46" name="グループ化 45"/>
          <p:cNvGrpSpPr/>
          <p:nvPr/>
        </p:nvGrpSpPr>
        <p:grpSpPr>
          <a:xfrm>
            <a:off x="600136" y="1954304"/>
            <a:ext cx="2710213" cy="3234291"/>
            <a:chOff x="890417" y="1941519"/>
            <a:chExt cx="2852056" cy="3403563"/>
          </a:xfrm>
        </p:grpSpPr>
        <p:grpSp>
          <p:nvGrpSpPr>
            <p:cNvPr id="12" name="グループ化 11"/>
            <p:cNvGrpSpPr/>
            <p:nvPr/>
          </p:nvGrpSpPr>
          <p:grpSpPr>
            <a:xfrm>
              <a:off x="890417" y="2022957"/>
              <a:ext cx="236153" cy="424661"/>
              <a:chOff x="3266145" y="3156772"/>
              <a:chExt cx="1219940" cy="2193751"/>
            </a:xfrm>
          </p:grpSpPr>
          <p:grpSp>
            <p:nvGrpSpPr>
              <p:cNvPr id="5" name="グループ化 4"/>
              <p:cNvGrpSpPr/>
              <p:nvPr/>
            </p:nvGrpSpPr>
            <p:grpSpPr>
              <a:xfrm>
                <a:off x="3266145" y="3156772"/>
                <a:ext cx="1219940" cy="2193751"/>
                <a:chOff x="3266145" y="4473553"/>
                <a:chExt cx="487681" cy="876970"/>
              </a:xfrm>
            </p:grpSpPr>
            <p:sp>
              <p:nvSpPr>
                <p:cNvPr id="30" name="角丸四角形 29"/>
                <p:cNvSpPr/>
                <p:nvPr/>
              </p:nvSpPr>
              <p:spPr>
                <a:xfrm>
                  <a:off x="3266145" y="4473553"/>
                  <a:ext cx="487681" cy="652629"/>
                </a:xfrm>
                <a:prstGeom prst="roundRect">
                  <a:avLst/>
                </a:prstGeom>
                <a:solidFill>
                  <a:schemeClr val="accent1">
                    <a:lumMod val="75000"/>
                  </a:schemeClr>
                </a:solidFill>
                <a:ln w="38100">
                  <a:solidFill>
                    <a:schemeClr val="accent1">
                      <a:lumMod val="7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3" name="角丸四角形 72"/>
                <p:cNvSpPr/>
                <p:nvPr/>
              </p:nvSpPr>
              <p:spPr>
                <a:xfrm>
                  <a:off x="3342345" y="4901840"/>
                  <a:ext cx="335281" cy="448683"/>
                </a:xfrm>
                <a:prstGeom prst="roundRect">
                  <a:avLst/>
                </a:prstGeom>
                <a:solidFill>
                  <a:schemeClr val="accent1">
                    <a:lumMod val="75000"/>
                  </a:schemeClr>
                </a:solidFill>
                <a:ln w="38100">
                  <a:solidFill>
                    <a:schemeClr val="accent1">
                      <a:lumMod val="7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9" name="角丸四角形 8"/>
              <p:cNvSpPr/>
              <p:nvPr/>
            </p:nvSpPr>
            <p:spPr>
              <a:xfrm>
                <a:off x="3408217" y="3345224"/>
                <a:ext cx="943830" cy="658740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4" name="グループ化 73"/>
            <p:cNvGrpSpPr/>
            <p:nvPr/>
          </p:nvGrpSpPr>
          <p:grpSpPr>
            <a:xfrm>
              <a:off x="890417" y="2732163"/>
              <a:ext cx="236153" cy="424661"/>
              <a:chOff x="3266145" y="3156772"/>
              <a:chExt cx="1219940" cy="2193751"/>
            </a:xfrm>
          </p:grpSpPr>
          <p:grpSp>
            <p:nvGrpSpPr>
              <p:cNvPr id="75" name="グループ化 74"/>
              <p:cNvGrpSpPr/>
              <p:nvPr/>
            </p:nvGrpSpPr>
            <p:grpSpPr>
              <a:xfrm>
                <a:off x="3266145" y="3156772"/>
                <a:ext cx="1219940" cy="2193751"/>
                <a:chOff x="3266145" y="4473553"/>
                <a:chExt cx="487681" cy="876970"/>
              </a:xfrm>
            </p:grpSpPr>
            <p:sp>
              <p:nvSpPr>
                <p:cNvPr id="77" name="角丸四角形 76"/>
                <p:cNvSpPr/>
                <p:nvPr/>
              </p:nvSpPr>
              <p:spPr>
                <a:xfrm>
                  <a:off x="3266145" y="4473553"/>
                  <a:ext cx="487681" cy="652629"/>
                </a:xfrm>
                <a:prstGeom prst="roundRect">
                  <a:avLst/>
                </a:prstGeom>
                <a:solidFill>
                  <a:schemeClr val="accent1">
                    <a:lumMod val="75000"/>
                  </a:schemeClr>
                </a:solidFill>
                <a:ln w="38100">
                  <a:solidFill>
                    <a:schemeClr val="accent1">
                      <a:lumMod val="7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8" name="角丸四角形 77"/>
                <p:cNvSpPr/>
                <p:nvPr/>
              </p:nvSpPr>
              <p:spPr>
                <a:xfrm>
                  <a:off x="3342345" y="4901840"/>
                  <a:ext cx="335281" cy="448683"/>
                </a:xfrm>
                <a:prstGeom prst="roundRect">
                  <a:avLst/>
                </a:prstGeom>
                <a:solidFill>
                  <a:schemeClr val="accent1">
                    <a:lumMod val="75000"/>
                  </a:schemeClr>
                </a:solidFill>
                <a:ln w="38100">
                  <a:solidFill>
                    <a:schemeClr val="accent1">
                      <a:lumMod val="7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76" name="角丸四角形 75"/>
              <p:cNvSpPr/>
              <p:nvPr/>
            </p:nvSpPr>
            <p:spPr>
              <a:xfrm>
                <a:off x="3408217" y="3345224"/>
                <a:ext cx="943830" cy="658740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9" name="グループ化 78"/>
            <p:cNvGrpSpPr/>
            <p:nvPr/>
          </p:nvGrpSpPr>
          <p:grpSpPr>
            <a:xfrm>
              <a:off x="890417" y="3441369"/>
              <a:ext cx="236153" cy="424661"/>
              <a:chOff x="3266145" y="3156772"/>
              <a:chExt cx="1219940" cy="2193751"/>
            </a:xfrm>
          </p:grpSpPr>
          <p:grpSp>
            <p:nvGrpSpPr>
              <p:cNvPr id="80" name="グループ化 79"/>
              <p:cNvGrpSpPr/>
              <p:nvPr/>
            </p:nvGrpSpPr>
            <p:grpSpPr>
              <a:xfrm>
                <a:off x="3266145" y="3156772"/>
                <a:ext cx="1219940" cy="2193751"/>
                <a:chOff x="3266145" y="4473553"/>
                <a:chExt cx="487681" cy="876970"/>
              </a:xfrm>
            </p:grpSpPr>
            <p:sp>
              <p:nvSpPr>
                <p:cNvPr id="82" name="角丸四角形 81"/>
                <p:cNvSpPr/>
                <p:nvPr/>
              </p:nvSpPr>
              <p:spPr>
                <a:xfrm>
                  <a:off x="3266145" y="4473553"/>
                  <a:ext cx="487681" cy="652629"/>
                </a:xfrm>
                <a:prstGeom prst="roundRect">
                  <a:avLst/>
                </a:prstGeom>
                <a:solidFill>
                  <a:schemeClr val="accent1">
                    <a:lumMod val="75000"/>
                  </a:schemeClr>
                </a:solidFill>
                <a:ln w="38100">
                  <a:solidFill>
                    <a:schemeClr val="accent1">
                      <a:lumMod val="7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3" name="角丸四角形 82"/>
                <p:cNvSpPr/>
                <p:nvPr/>
              </p:nvSpPr>
              <p:spPr>
                <a:xfrm>
                  <a:off x="3342345" y="4901840"/>
                  <a:ext cx="335281" cy="448683"/>
                </a:xfrm>
                <a:prstGeom prst="roundRect">
                  <a:avLst/>
                </a:prstGeom>
                <a:solidFill>
                  <a:schemeClr val="accent1">
                    <a:lumMod val="75000"/>
                  </a:schemeClr>
                </a:solidFill>
                <a:ln w="38100">
                  <a:solidFill>
                    <a:schemeClr val="accent1">
                      <a:lumMod val="7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81" name="角丸四角形 80"/>
              <p:cNvSpPr/>
              <p:nvPr/>
            </p:nvSpPr>
            <p:spPr>
              <a:xfrm>
                <a:off x="3408217" y="3345224"/>
                <a:ext cx="943830" cy="658740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84" name="グループ化 83"/>
            <p:cNvGrpSpPr/>
            <p:nvPr/>
          </p:nvGrpSpPr>
          <p:grpSpPr>
            <a:xfrm>
              <a:off x="890417" y="4150576"/>
              <a:ext cx="236153" cy="424661"/>
              <a:chOff x="3266145" y="3156772"/>
              <a:chExt cx="1219940" cy="2193751"/>
            </a:xfrm>
          </p:grpSpPr>
          <p:grpSp>
            <p:nvGrpSpPr>
              <p:cNvPr id="85" name="グループ化 84"/>
              <p:cNvGrpSpPr/>
              <p:nvPr/>
            </p:nvGrpSpPr>
            <p:grpSpPr>
              <a:xfrm>
                <a:off x="3266145" y="3156772"/>
                <a:ext cx="1219940" cy="2193751"/>
                <a:chOff x="3266145" y="4473553"/>
                <a:chExt cx="487681" cy="876970"/>
              </a:xfrm>
            </p:grpSpPr>
            <p:sp>
              <p:nvSpPr>
                <p:cNvPr id="87" name="角丸四角形 86"/>
                <p:cNvSpPr/>
                <p:nvPr/>
              </p:nvSpPr>
              <p:spPr>
                <a:xfrm>
                  <a:off x="3266145" y="4473553"/>
                  <a:ext cx="487681" cy="652629"/>
                </a:xfrm>
                <a:prstGeom prst="roundRect">
                  <a:avLst/>
                </a:prstGeom>
                <a:solidFill>
                  <a:schemeClr val="accent1">
                    <a:lumMod val="75000"/>
                  </a:schemeClr>
                </a:solidFill>
                <a:ln w="38100">
                  <a:solidFill>
                    <a:schemeClr val="accent1">
                      <a:lumMod val="7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8" name="角丸四角形 87"/>
                <p:cNvSpPr/>
                <p:nvPr/>
              </p:nvSpPr>
              <p:spPr>
                <a:xfrm>
                  <a:off x="3342345" y="4901840"/>
                  <a:ext cx="335281" cy="448683"/>
                </a:xfrm>
                <a:prstGeom prst="roundRect">
                  <a:avLst/>
                </a:prstGeom>
                <a:solidFill>
                  <a:schemeClr val="accent1">
                    <a:lumMod val="75000"/>
                  </a:schemeClr>
                </a:solidFill>
                <a:ln w="38100">
                  <a:solidFill>
                    <a:schemeClr val="accent1">
                      <a:lumMod val="7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86" name="角丸四角形 85"/>
              <p:cNvSpPr/>
              <p:nvPr/>
            </p:nvSpPr>
            <p:spPr>
              <a:xfrm>
                <a:off x="3408217" y="3345224"/>
                <a:ext cx="943830" cy="658740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89" name="グループ化 88"/>
            <p:cNvGrpSpPr/>
            <p:nvPr/>
          </p:nvGrpSpPr>
          <p:grpSpPr>
            <a:xfrm>
              <a:off x="890417" y="4859783"/>
              <a:ext cx="236153" cy="424661"/>
              <a:chOff x="3266145" y="3156772"/>
              <a:chExt cx="1219940" cy="2193751"/>
            </a:xfrm>
          </p:grpSpPr>
          <p:grpSp>
            <p:nvGrpSpPr>
              <p:cNvPr id="90" name="グループ化 89"/>
              <p:cNvGrpSpPr/>
              <p:nvPr/>
            </p:nvGrpSpPr>
            <p:grpSpPr>
              <a:xfrm>
                <a:off x="3266145" y="3156772"/>
                <a:ext cx="1219940" cy="2193751"/>
                <a:chOff x="3266145" y="4473553"/>
                <a:chExt cx="487681" cy="876970"/>
              </a:xfrm>
            </p:grpSpPr>
            <p:sp>
              <p:nvSpPr>
                <p:cNvPr id="92" name="角丸四角形 91"/>
                <p:cNvSpPr/>
                <p:nvPr/>
              </p:nvSpPr>
              <p:spPr>
                <a:xfrm>
                  <a:off x="3266145" y="4473553"/>
                  <a:ext cx="487681" cy="652629"/>
                </a:xfrm>
                <a:prstGeom prst="roundRect">
                  <a:avLst/>
                </a:prstGeom>
                <a:solidFill>
                  <a:schemeClr val="accent1">
                    <a:lumMod val="75000"/>
                  </a:schemeClr>
                </a:solidFill>
                <a:ln w="38100">
                  <a:solidFill>
                    <a:schemeClr val="accent1">
                      <a:lumMod val="7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3" name="角丸四角形 92"/>
                <p:cNvSpPr/>
                <p:nvPr/>
              </p:nvSpPr>
              <p:spPr>
                <a:xfrm>
                  <a:off x="3342345" y="4901840"/>
                  <a:ext cx="335281" cy="448683"/>
                </a:xfrm>
                <a:prstGeom prst="roundRect">
                  <a:avLst/>
                </a:prstGeom>
                <a:solidFill>
                  <a:schemeClr val="accent1">
                    <a:lumMod val="75000"/>
                  </a:schemeClr>
                </a:solidFill>
                <a:ln w="38100">
                  <a:solidFill>
                    <a:schemeClr val="accent1">
                      <a:lumMod val="7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91" name="角丸四角形 90"/>
              <p:cNvSpPr/>
              <p:nvPr/>
            </p:nvSpPr>
            <p:spPr>
              <a:xfrm>
                <a:off x="3408217" y="3345224"/>
                <a:ext cx="943830" cy="658740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8" name="グループ化 17"/>
            <p:cNvGrpSpPr/>
            <p:nvPr/>
          </p:nvGrpSpPr>
          <p:grpSpPr>
            <a:xfrm>
              <a:off x="2859407" y="1941519"/>
              <a:ext cx="883066" cy="924865"/>
              <a:chOff x="2274739" y="2204757"/>
              <a:chExt cx="1236066" cy="1294573"/>
            </a:xfrm>
          </p:grpSpPr>
          <p:grpSp>
            <p:nvGrpSpPr>
              <p:cNvPr id="17" name="グループ化 16"/>
              <p:cNvGrpSpPr/>
              <p:nvPr/>
            </p:nvGrpSpPr>
            <p:grpSpPr>
              <a:xfrm>
                <a:off x="2274739" y="2204757"/>
                <a:ext cx="355814" cy="854464"/>
                <a:chOff x="2412000" y="2812470"/>
                <a:chExt cx="760691" cy="1826748"/>
              </a:xfrm>
            </p:grpSpPr>
            <p:pic>
              <p:nvPicPr>
                <p:cNvPr id="124" name="図 123"/>
                <p:cNvPicPr>
                  <a:picLocks noChangeAspect="1"/>
                </p:cNvPicPr>
                <p:nvPr/>
              </p:nvPicPr>
              <p:blipFill rotWithShape="1">
                <a:blip r:embed="rId2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17353" r="64783"/>
                <a:stretch/>
              </p:blipFill>
              <p:spPr>
                <a:xfrm>
                  <a:off x="2412000" y="2854035"/>
                  <a:ext cx="760691" cy="1785183"/>
                </a:xfrm>
                <a:prstGeom prst="rect">
                  <a:avLst/>
                </a:prstGeom>
              </p:spPr>
            </p:pic>
            <p:sp>
              <p:nvSpPr>
                <p:cNvPr id="16" name="正方形/長方形 15"/>
                <p:cNvSpPr/>
                <p:nvPr/>
              </p:nvSpPr>
              <p:spPr>
                <a:xfrm>
                  <a:off x="3006436" y="2812470"/>
                  <a:ext cx="166255" cy="17425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25" name="グループ化 124"/>
              <p:cNvGrpSpPr/>
              <p:nvPr/>
            </p:nvGrpSpPr>
            <p:grpSpPr>
              <a:xfrm>
                <a:off x="2714865" y="2424812"/>
                <a:ext cx="355814" cy="854464"/>
                <a:chOff x="2412000" y="2812470"/>
                <a:chExt cx="760691" cy="1826748"/>
              </a:xfrm>
            </p:grpSpPr>
            <p:pic>
              <p:nvPicPr>
                <p:cNvPr id="126" name="図 125"/>
                <p:cNvPicPr>
                  <a:picLocks noChangeAspect="1"/>
                </p:cNvPicPr>
                <p:nvPr/>
              </p:nvPicPr>
              <p:blipFill rotWithShape="1">
                <a:blip r:embed="rId2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17353" r="64783"/>
                <a:stretch/>
              </p:blipFill>
              <p:spPr>
                <a:xfrm>
                  <a:off x="2412000" y="2854035"/>
                  <a:ext cx="760691" cy="1785183"/>
                </a:xfrm>
                <a:prstGeom prst="rect">
                  <a:avLst/>
                </a:prstGeom>
              </p:spPr>
            </p:pic>
            <p:sp>
              <p:nvSpPr>
                <p:cNvPr id="127" name="正方形/長方形 126"/>
                <p:cNvSpPr/>
                <p:nvPr/>
              </p:nvSpPr>
              <p:spPr>
                <a:xfrm>
                  <a:off x="3006436" y="2812470"/>
                  <a:ext cx="166255" cy="17425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28" name="グループ化 127"/>
              <p:cNvGrpSpPr/>
              <p:nvPr/>
            </p:nvGrpSpPr>
            <p:grpSpPr>
              <a:xfrm>
                <a:off x="3154991" y="2644866"/>
                <a:ext cx="355814" cy="854464"/>
                <a:chOff x="2412000" y="2812470"/>
                <a:chExt cx="760691" cy="1826748"/>
              </a:xfrm>
            </p:grpSpPr>
            <p:pic>
              <p:nvPicPr>
                <p:cNvPr id="129" name="図 128"/>
                <p:cNvPicPr>
                  <a:picLocks noChangeAspect="1"/>
                </p:cNvPicPr>
                <p:nvPr/>
              </p:nvPicPr>
              <p:blipFill rotWithShape="1">
                <a:blip r:embed="rId2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17353" r="64783"/>
                <a:stretch/>
              </p:blipFill>
              <p:spPr>
                <a:xfrm>
                  <a:off x="2412000" y="2854035"/>
                  <a:ext cx="760691" cy="1785183"/>
                </a:xfrm>
                <a:prstGeom prst="rect">
                  <a:avLst/>
                </a:prstGeom>
              </p:spPr>
            </p:pic>
            <p:sp>
              <p:nvSpPr>
                <p:cNvPr id="130" name="正方形/長方形 129"/>
                <p:cNvSpPr/>
                <p:nvPr/>
              </p:nvSpPr>
              <p:spPr>
                <a:xfrm>
                  <a:off x="3006436" y="2812470"/>
                  <a:ext cx="166255" cy="17425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131" name="グループ化 130"/>
            <p:cNvGrpSpPr/>
            <p:nvPr/>
          </p:nvGrpSpPr>
          <p:grpSpPr>
            <a:xfrm>
              <a:off x="2523864" y="2399826"/>
              <a:ext cx="883066" cy="924865"/>
              <a:chOff x="2274739" y="2204757"/>
              <a:chExt cx="1236066" cy="1294573"/>
            </a:xfrm>
          </p:grpSpPr>
          <p:grpSp>
            <p:nvGrpSpPr>
              <p:cNvPr id="132" name="グループ化 131"/>
              <p:cNvGrpSpPr/>
              <p:nvPr/>
            </p:nvGrpSpPr>
            <p:grpSpPr>
              <a:xfrm>
                <a:off x="2274739" y="2204757"/>
                <a:ext cx="355814" cy="854464"/>
                <a:chOff x="2412000" y="2812470"/>
                <a:chExt cx="760691" cy="1826748"/>
              </a:xfrm>
            </p:grpSpPr>
            <p:pic>
              <p:nvPicPr>
                <p:cNvPr id="139" name="図 138"/>
                <p:cNvPicPr>
                  <a:picLocks noChangeAspect="1"/>
                </p:cNvPicPr>
                <p:nvPr/>
              </p:nvPicPr>
              <p:blipFill rotWithShape="1">
                <a:blip r:embed="rId2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17353" r="64783"/>
                <a:stretch/>
              </p:blipFill>
              <p:spPr>
                <a:xfrm>
                  <a:off x="2412000" y="2854035"/>
                  <a:ext cx="760691" cy="1785183"/>
                </a:xfrm>
                <a:prstGeom prst="rect">
                  <a:avLst/>
                </a:prstGeom>
              </p:spPr>
            </p:pic>
            <p:sp>
              <p:nvSpPr>
                <p:cNvPr id="140" name="正方形/長方形 139"/>
                <p:cNvSpPr/>
                <p:nvPr/>
              </p:nvSpPr>
              <p:spPr>
                <a:xfrm>
                  <a:off x="3006436" y="2812470"/>
                  <a:ext cx="166255" cy="17425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33" name="グループ化 132"/>
              <p:cNvGrpSpPr/>
              <p:nvPr/>
            </p:nvGrpSpPr>
            <p:grpSpPr>
              <a:xfrm>
                <a:off x="2714865" y="2424812"/>
                <a:ext cx="355814" cy="854464"/>
                <a:chOff x="2412000" y="2812470"/>
                <a:chExt cx="760691" cy="1826748"/>
              </a:xfrm>
            </p:grpSpPr>
            <p:pic>
              <p:nvPicPr>
                <p:cNvPr id="137" name="図 136"/>
                <p:cNvPicPr>
                  <a:picLocks noChangeAspect="1"/>
                </p:cNvPicPr>
                <p:nvPr/>
              </p:nvPicPr>
              <p:blipFill rotWithShape="1">
                <a:blip r:embed="rId2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17353" r="64783"/>
                <a:stretch/>
              </p:blipFill>
              <p:spPr>
                <a:xfrm>
                  <a:off x="2412000" y="2854035"/>
                  <a:ext cx="760691" cy="1785183"/>
                </a:xfrm>
                <a:prstGeom prst="rect">
                  <a:avLst/>
                </a:prstGeom>
              </p:spPr>
            </p:pic>
            <p:sp>
              <p:nvSpPr>
                <p:cNvPr id="138" name="正方形/長方形 137"/>
                <p:cNvSpPr/>
                <p:nvPr/>
              </p:nvSpPr>
              <p:spPr>
                <a:xfrm>
                  <a:off x="3006436" y="2812470"/>
                  <a:ext cx="166255" cy="17425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34" name="グループ化 133"/>
              <p:cNvGrpSpPr/>
              <p:nvPr/>
            </p:nvGrpSpPr>
            <p:grpSpPr>
              <a:xfrm>
                <a:off x="3154991" y="2644866"/>
                <a:ext cx="355814" cy="854464"/>
                <a:chOff x="2412000" y="2812470"/>
                <a:chExt cx="760691" cy="1826748"/>
              </a:xfrm>
            </p:grpSpPr>
            <p:pic>
              <p:nvPicPr>
                <p:cNvPr id="135" name="図 134"/>
                <p:cNvPicPr>
                  <a:picLocks noChangeAspect="1"/>
                </p:cNvPicPr>
                <p:nvPr/>
              </p:nvPicPr>
              <p:blipFill rotWithShape="1">
                <a:blip r:embed="rId2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17353" r="64783"/>
                <a:stretch/>
              </p:blipFill>
              <p:spPr>
                <a:xfrm>
                  <a:off x="2412000" y="2854035"/>
                  <a:ext cx="760691" cy="1785183"/>
                </a:xfrm>
                <a:prstGeom prst="rect">
                  <a:avLst/>
                </a:prstGeom>
              </p:spPr>
            </p:pic>
            <p:sp>
              <p:nvSpPr>
                <p:cNvPr id="136" name="正方形/長方形 135"/>
                <p:cNvSpPr/>
                <p:nvPr/>
              </p:nvSpPr>
              <p:spPr>
                <a:xfrm>
                  <a:off x="3006436" y="2812470"/>
                  <a:ext cx="166255" cy="17425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141" name="グループ化 140"/>
            <p:cNvGrpSpPr/>
            <p:nvPr/>
          </p:nvGrpSpPr>
          <p:grpSpPr>
            <a:xfrm>
              <a:off x="2854069" y="3178565"/>
              <a:ext cx="883066" cy="924865"/>
              <a:chOff x="2274739" y="2204757"/>
              <a:chExt cx="1236066" cy="1294573"/>
            </a:xfrm>
          </p:grpSpPr>
          <p:grpSp>
            <p:nvGrpSpPr>
              <p:cNvPr id="142" name="グループ化 141"/>
              <p:cNvGrpSpPr/>
              <p:nvPr/>
            </p:nvGrpSpPr>
            <p:grpSpPr>
              <a:xfrm>
                <a:off x="2274739" y="2204757"/>
                <a:ext cx="355814" cy="854464"/>
                <a:chOff x="2412000" y="2812470"/>
                <a:chExt cx="760691" cy="1826748"/>
              </a:xfrm>
            </p:grpSpPr>
            <p:pic>
              <p:nvPicPr>
                <p:cNvPr id="149" name="図 148"/>
                <p:cNvPicPr>
                  <a:picLocks noChangeAspect="1"/>
                </p:cNvPicPr>
                <p:nvPr/>
              </p:nvPicPr>
              <p:blipFill rotWithShape="1">
                <a:blip r:embed="rId2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17353" r="64783"/>
                <a:stretch/>
              </p:blipFill>
              <p:spPr>
                <a:xfrm>
                  <a:off x="2412000" y="2854035"/>
                  <a:ext cx="760691" cy="1785183"/>
                </a:xfrm>
                <a:prstGeom prst="rect">
                  <a:avLst/>
                </a:prstGeom>
              </p:spPr>
            </p:pic>
            <p:sp>
              <p:nvSpPr>
                <p:cNvPr id="150" name="正方形/長方形 149"/>
                <p:cNvSpPr/>
                <p:nvPr/>
              </p:nvSpPr>
              <p:spPr>
                <a:xfrm>
                  <a:off x="3006436" y="2812470"/>
                  <a:ext cx="166255" cy="17425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43" name="グループ化 142"/>
              <p:cNvGrpSpPr/>
              <p:nvPr/>
            </p:nvGrpSpPr>
            <p:grpSpPr>
              <a:xfrm>
                <a:off x="2714865" y="2424812"/>
                <a:ext cx="355814" cy="854464"/>
                <a:chOff x="2412000" y="2812470"/>
                <a:chExt cx="760691" cy="1826748"/>
              </a:xfrm>
            </p:grpSpPr>
            <p:pic>
              <p:nvPicPr>
                <p:cNvPr id="147" name="図 146"/>
                <p:cNvPicPr>
                  <a:picLocks noChangeAspect="1"/>
                </p:cNvPicPr>
                <p:nvPr/>
              </p:nvPicPr>
              <p:blipFill rotWithShape="1">
                <a:blip r:embed="rId2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17353" r="64783"/>
                <a:stretch/>
              </p:blipFill>
              <p:spPr>
                <a:xfrm>
                  <a:off x="2412000" y="2854035"/>
                  <a:ext cx="760691" cy="1785183"/>
                </a:xfrm>
                <a:prstGeom prst="rect">
                  <a:avLst/>
                </a:prstGeom>
              </p:spPr>
            </p:pic>
            <p:sp>
              <p:nvSpPr>
                <p:cNvPr id="148" name="正方形/長方形 147"/>
                <p:cNvSpPr/>
                <p:nvPr/>
              </p:nvSpPr>
              <p:spPr>
                <a:xfrm>
                  <a:off x="3006436" y="2812470"/>
                  <a:ext cx="166255" cy="17425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44" name="グループ化 143"/>
              <p:cNvGrpSpPr/>
              <p:nvPr/>
            </p:nvGrpSpPr>
            <p:grpSpPr>
              <a:xfrm>
                <a:off x="3154991" y="2644866"/>
                <a:ext cx="355814" cy="854464"/>
                <a:chOff x="2412000" y="2812470"/>
                <a:chExt cx="760691" cy="1826748"/>
              </a:xfrm>
            </p:grpSpPr>
            <p:pic>
              <p:nvPicPr>
                <p:cNvPr id="145" name="図 144"/>
                <p:cNvPicPr>
                  <a:picLocks noChangeAspect="1"/>
                </p:cNvPicPr>
                <p:nvPr/>
              </p:nvPicPr>
              <p:blipFill rotWithShape="1">
                <a:blip r:embed="rId2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17353" r="64783"/>
                <a:stretch/>
              </p:blipFill>
              <p:spPr>
                <a:xfrm>
                  <a:off x="2412000" y="2854035"/>
                  <a:ext cx="760691" cy="1785183"/>
                </a:xfrm>
                <a:prstGeom prst="rect">
                  <a:avLst/>
                </a:prstGeom>
              </p:spPr>
            </p:pic>
            <p:sp>
              <p:nvSpPr>
                <p:cNvPr id="146" name="正方形/長方形 145"/>
                <p:cNvSpPr/>
                <p:nvPr/>
              </p:nvSpPr>
              <p:spPr>
                <a:xfrm>
                  <a:off x="3006436" y="2812470"/>
                  <a:ext cx="166255" cy="17425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161" name="グループ化 160"/>
            <p:cNvGrpSpPr/>
            <p:nvPr/>
          </p:nvGrpSpPr>
          <p:grpSpPr>
            <a:xfrm>
              <a:off x="2523864" y="3630498"/>
              <a:ext cx="883066" cy="924865"/>
              <a:chOff x="2274739" y="2204757"/>
              <a:chExt cx="1236066" cy="1294573"/>
            </a:xfrm>
          </p:grpSpPr>
          <p:grpSp>
            <p:nvGrpSpPr>
              <p:cNvPr id="162" name="グループ化 161"/>
              <p:cNvGrpSpPr/>
              <p:nvPr/>
            </p:nvGrpSpPr>
            <p:grpSpPr>
              <a:xfrm>
                <a:off x="2274739" y="2204757"/>
                <a:ext cx="355814" cy="854464"/>
                <a:chOff x="2412000" y="2812470"/>
                <a:chExt cx="760691" cy="1826748"/>
              </a:xfrm>
            </p:grpSpPr>
            <p:pic>
              <p:nvPicPr>
                <p:cNvPr id="169" name="図 168"/>
                <p:cNvPicPr>
                  <a:picLocks noChangeAspect="1"/>
                </p:cNvPicPr>
                <p:nvPr/>
              </p:nvPicPr>
              <p:blipFill rotWithShape="1">
                <a:blip r:embed="rId2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17353" r="64783"/>
                <a:stretch/>
              </p:blipFill>
              <p:spPr>
                <a:xfrm>
                  <a:off x="2412000" y="2854035"/>
                  <a:ext cx="760691" cy="1785183"/>
                </a:xfrm>
                <a:prstGeom prst="rect">
                  <a:avLst/>
                </a:prstGeom>
              </p:spPr>
            </p:pic>
            <p:sp>
              <p:nvSpPr>
                <p:cNvPr id="170" name="正方形/長方形 169"/>
                <p:cNvSpPr/>
                <p:nvPr/>
              </p:nvSpPr>
              <p:spPr>
                <a:xfrm>
                  <a:off x="3006436" y="2812470"/>
                  <a:ext cx="166255" cy="17425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63" name="グループ化 162"/>
              <p:cNvGrpSpPr/>
              <p:nvPr/>
            </p:nvGrpSpPr>
            <p:grpSpPr>
              <a:xfrm>
                <a:off x="2714865" y="2424812"/>
                <a:ext cx="355814" cy="854464"/>
                <a:chOff x="2412000" y="2812470"/>
                <a:chExt cx="760691" cy="1826748"/>
              </a:xfrm>
            </p:grpSpPr>
            <p:pic>
              <p:nvPicPr>
                <p:cNvPr id="167" name="図 166"/>
                <p:cNvPicPr>
                  <a:picLocks noChangeAspect="1"/>
                </p:cNvPicPr>
                <p:nvPr/>
              </p:nvPicPr>
              <p:blipFill rotWithShape="1">
                <a:blip r:embed="rId2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17353" r="64783"/>
                <a:stretch/>
              </p:blipFill>
              <p:spPr>
                <a:xfrm>
                  <a:off x="2412000" y="2854035"/>
                  <a:ext cx="760691" cy="1785183"/>
                </a:xfrm>
                <a:prstGeom prst="rect">
                  <a:avLst/>
                </a:prstGeom>
              </p:spPr>
            </p:pic>
            <p:sp>
              <p:nvSpPr>
                <p:cNvPr id="168" name="正方形/長方形 167"/>
                <p:cNvSpPr/>
                <p:nvPr/>
              </p:nvSpPr>
              <p:spPr>
                <a:xfrm>
                  <a:off x="3006436" y="2812470"/>
                  <a:ext cx="166255" cy="17425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64" name="グループ化 163"/>
              <p:cNvGrpSpPr/>
              <p:nvPr/>
            </p:nvGrpSpPr>
            <p:grpSpPr>
              <a:xfrm>
                <a:off x="3154991" y="2644866"/>
                <a:ext cx="355814" cy="854464"/>
                <a:chOff x="2412000" y="2812470"/>
                <a:chExt cx="760691" cy="1826748"/>
              </a:xfrm>
            </p:grpSpPr>
            <p:pic>
              <p:nvPicPr>
                <p:cNvPr id="165" name="図 164"/>
                <p:cNvPicPr>
                  <a:picLocks noChangeAspect="1"/>
                </p:cNvPicPr>
                <p:nvPr/>
              </p:nvPicPr>
              <p:blipFill rotWithShape="1">
                <a:blip r:embed="rId2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17353" r="64783"/>
                <a:stretch/>
              </p:blipFill>
              <p:spPr>
                <a:xfrm>
                  <a:off x="2412000" y="2854035"/>
                  <a:ext cx="760691" cy="1785183"/>
                </a:xfrm>
                <a:prstGeom prst="rect">
                  <a:avLst/>
                </a:prstGeom>
              </p:spPr>
            </p:pic>
            <p:sp>
              <p:nvSpPr>
                <p:cNvPr id="166" name="正方形/長方形 165"/>
                <p:cNvSpPr/>
                <p:nvPr/>
              </p:nvSpPr>
              <p:spPr>
                <a:xfrm>
                  <a:off x="3006436" y="2812470"/>
                  <a:ext cx="166255" cy="17425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171" name="グループ化 170"/>
            <p:cNvGrpSpPr/>
            <p:nvPr/>
          </p:nvGrpSpPr>
          <p:grpSpPr>
            <a:xfrm>
              <a:off x="2842523" y="4420217"/>
              <a:ext cx="883066" cy="924865"/>
              <a:chOff x="2274739" y="2204757"/>
              <a:chExt cx="1236066" cy="1294573"/>
            </a:xfrm>
          </p:grpSpPr>
          <p:grpSp>
            <p:nvGrpSpPr>
              <p:cNvPr id="172" name="グループ化 171"/>
              <p:cNvGrpSpPr/>
              <p:nvPr/>
            </p:nvGrpSpPr>
            <p:grpSpPr>
              <a:xfrm>
                <a:off x="2274739" y="2204757"/>
                <a:ext cx="355814" cy="854464"/>
                <a:chOff x="2412000" y="2812470"/>
                <a:chExt cx="760691" cy="1826748"/>
              </a:xfrm>
            </p:grpSpPr>
            <p:pic>
              <p:nvPicPr>
                <p:cNvPr id="179" name="図 178"/>
                <p:cNvPicPr>
                  <a:picLocks noChangeAspect="1"/>
                </p:cNvPicPr>
                <p:nvPr/>
              </p:nvPicPr>
              <p:blipFill rotWithShape="1">
                <a:blip r:embed="rId2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17353" r="64783"/>
                <a:stretch/>
              </p:blipFill>
              <p:spPr>
                <a:xfrm>
                  <a:off x="2412000" y="2854035"/>
                  <a:ext cx="760691" cy="1785183"/>
                </a:xfrm>
                <a:prstGeom prst="rect">
                  <a:avLst/>
                </a:prstGeom>
              </p:spPr>
            </p:pic>
            <p:sp>
              <p:nvSpPr>
                <p:cNvPr id="180" name="正方形/長方形 179"/>
                <p:cNvSpPr/>
                <p:nvPr/>
              </p:nvSpPr>
              <p:spPr>
                <a:xfrm>
                  <a:off x="3006436" y="2812470"/>
                  <a:ext cx="166255" cy="17425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73" name="グループ化 172"/>
              <p:cNvGrpSpPr/>
              <p:nvPr/>
            </p:nvGrpSpPr>
            <p:grpSpPr>
              <a:xfrm>
                <a:off x="2714865" y="2424812"/>
                <a:ext cx="355814" cy="854464"/>
                <a:chOff x="2412000" y="2812470"/>
                <a:chExt cx="760691" cy="1826748"/>
              </a:xfrm>
            </p:grpSpPr>
            <p:pic>
              <p:nvPicPr>
                <p:cNvPr id="177" name="図 176"/>
                <p:cNvPicPr>
                  <a:picLocks noChangeAspect="1"/>
                </p:cNvPicPr>
                <p:nvPr/>
              </p:nvPicPr>
              <p:blipFill rotWithShape="1">
                <a:blip r:embed="rId2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17353" r="64783"/>
                <a:stretch/>
              </p:blipFill>
              <p:spPr>
                <a:xfrm>
                  <a:off x="2412000" y="2854035"/>
                  <a:ext cx="760691" cy="1785183"/>
                </a:xfrm>
                <a:prstGeom prst="rect">
                  <a:avLst/>
                </a:prstGeom>
              </p:spPr>
            </p:pic>
            <p:sp>
              <p:nvSpPr>
                <p:cNvPr id="178" name="正方形/長方形 177"/>
                <p:cNvSpPr/>
                <p:nvPr/>
              </p:nvSpPr>
              <p:spPr>
                <a:xfrm>
                  <a:off x="3006436" y="2812470"/>
                  <a:ext cx="166255" cy="17425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74" name="グループ化 173"/>
              <p:cNvGrpSpPr/>
              <p:nvPr/>
            </p:nvGrpSpPr>
            <p:grpSpPr>
              <a:xfrm>
                <a:off x="3154991" y="2644866"/>
                <a:ext cx="355814" cy="854464"/>
                <a:chOff x="2412000" y="2812470"/>
                <a:chExt cx="760691" cy="1826748"/>
              </a:xfrm>
            </p:grpSpPr>
            <p:pic>
              <p:nvPicPr>
                <p:cNvPr id="175" name="図 174"/>
                <p:cNvPicPr>
                  <a:picLocks noChangeAspect="1"/>
                </p:cNvPicPr>
                <p:nvPr/>
              </p:nvPicPr>
              <p:blipFill rotWithShape="1">
                <a:blip r:embed="rId2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17353" r="64783"/>
                <a:stretch/>
              </p:blipFill>
              <p:spPr>
                <a:xfrm>
                  <a:off x="2412000" y="2854035"/>
                  <a:ext cx="760691" cy="1785183"/>
                </a:xfrm>
                <a:prstGeom prst="rect">
                  <a:avLst/>
                </a:prstGeom>
              </p:spPr>
            </p:pic>
            <p:sp>
              <p:nvSpPr>
                <p:cNvPr id="176" name="正方形/長方形 175"/>
                <p:cNvSpPr/>
                <p:nvPr/>
              </p:nvSpPr>
              <p:spPr>
                <a:xfrm>
                  <a:off x="3006436" y="2812470"/>
                  <a:ext cx="166255" cy="17425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cxnSp>
          <p:nvCxnSpPr>
            <p:cNvPr id="43" name="直線矢印コネクタ 42"/>
            <p:cNvCxnSpPr/>
            <p:nvPr/>
          </p:nvCxnSpPr>
          <p:spPr>
            <a:xfrm>
              <a:off x="1427028" y="3630498"/>
              <a:ext cx="831272" cy="0"/>
            </a:xfrm>
            <a:prstGeom prst="straightConnector1">
              <a:avLst/>
            </a:prstGeom>
            <a:ln w="76200">
              <a:solidFill>
                <a:schemeClr val="accent1">
                  <a:lumMod val="7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9" name="グループ化 308"/>
          <p:cNvGrpSpPr/>
          <p:nvPr/>
        </p:nvGrpSpPr>
        <p:grpSpPr>
          <a:xfrm>
            <a:off x="5428360" y="1960219"/>
            <a:ext cx="3177710" cy="3191028"/>
            <a:chOff x="5167108" y="1960219"/>
            <a:chExt cx="3177710" cy="3191028"/>
          </a:xfrm>
        </p:grpSpPr>
        <p:grpSp>
          <p:nvGrpSpPr>
            <p:cNvPr id="48" name="グループ化 47"/>
            <p:cNvGrpSpPr/>
            <p:nvPr/>
          </p:nvGrpSpPr>
          <p:grpSpPr>
            <a:xfrm>
              <a:off x="5167108" y="1960219"/>
              <a:ext cx="3177710" cy="580084"/>
              <a:chOff x="5167108" y="1960219"/>
              <a:chExt cx="3177710" cy="580084"/>
            </a:xfrm>
          </p:grpSpPr>
          <p:grpSp>
            <p:nvGrpSpPr>
              <p:cNvPr id="181" name="グループ化 180"/>
              <p:cNvGrpSpPr/>
              <p:nvPr/>
            </p:nvGrpSpPr>
            <p:grpSpPr>
              <a:xfrm>
                <a:off x="5957074" y="2048491"/>
                <a:ext cx="224408" cy="403541"/>
                <a:chOff x="3266145" y="3156772"/>
                <a:chExt cx="1219940" cy="2193751"/>
              </a:xfrm>
            </p:grpSpPr>
            <p:grpSp>
              <p:nvGrpSpPr>
                <p:cNvPr id="182" name="グループ化 181"/>
                <p:cNvGrpSpPr/>
                <p:nvPr/>
              </p:nvGrpSpPr>
              <p:grpSpPr>
                <a:xfrm>
                  <a:off x="3266145" y="3156772"/>
                  <a:ext cx="1219940" cy="2193751"/>
                  <a:chOff x="3266145" y="4473553"/>
                  <a:chExt cx="487681" cy="876970"/>
                </a:xfrm>
              </p:grpSpPr>
              <p:sp>
                <p:nvSpPr>
                  <p:cNvPr id="184" name="角丸四角形 183"/>
                  <p:cNvSpPr/>
                  <p:nvPr/>
                </p:nvSpPr>
                <p:spPr>
                  <a:xfrm>
                    <a:off x="3266145" y="4473553"/>
                    <a:ext cx="487681" cy="652629"/>
                  </a:xfrm>
                  <a:prstGeom prst="roundRect">
                    <a:avLst/>
                  </a:prstGeom>
                  <a:solidFill>
                    <a:schemeClr val="accent1">
                      <a:lumMod val="75000"/>
                    </a:schemeClr>
                  </a:solidFill>
                  <a:ln w="38100">
                    <a:solidFill>
                      <a:schemeClr val="accent1">
                        <a:lumMod val="7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85" name="角丸四角形 184"/>
                  <p:cNvSpPr/>
                  <p:nvPr/>
                </p:nvSpPr>
                <p:spPr>
                  <a:xfrm>
                    <a:off x="3342345" y="4901840"/>
                    <a:ext cx="335281" cy="448683"/>
                  </a:xfrm>
                  <a:prstGeom prst="roundRect">
                    <a:avLst/>
                  </a:prstGeom>
                  <a:solidFill>
                    <a:schemeClr val="accent1">
                      <a:lumMod val="75000"/>
                    </a:schemeClr>
                  </a:solidFill>
                  <a:ln w="38100">
                    <a:solidFill>
                      <a:schemeClr val="accent1">
                        <a:lumMod val="7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183" name="角丸四角形 182"/>
                <p:cNvSpPr/>
                <p:nvPr/>
              </p:nvSpPr>
              <p:spPr>
                <a:xfrm>
                  <a:off x="3408217" y="3345224"/>
                  <a:ext cx="943830" cy="658740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4" name="グループ化 43"/>
              <p:cNvGrpSpPr/>
              <p:nvPr/>
            </p:nvGrpSpPr>
            <p:grpSpPr>
              <a:xfrm>
                <a:off x="7505670" y="1960219"/>
                <a:ext cx="839148" cy="580084"/>
                <a:chOff x="7175325" y="1857319"/>
                <a:chExt cx="883066" cy="610444"/>
              </a:xfrm>
            </p:grpSpPr>
            <p:grpSp>
              <p:nvGrpSpPr>
                <p:cNvPr id="217" name="グループ化 216"/>
                <p:cNvGrpSpPr/>
                <p:nvPr/>
              </p:nvGrpSpPr>
              <p:grpSpPr>
                <a:xfrm>
                  <a:off x="7175325" y="1857319"/>
                  <a:ext cx="254199" cy="610444"/>
                  <a:chOff x="2412000" y="2812470"/>
                  <a:chExt cx="760691" cy="1826748"/>
                </a:xfrm>
              </p:grpSpPr>
              <p:pic>
                <p:nvPicPr>
                  <p:cNvPr id="224" name="図 223"/>
                  <p:cNvPicPr>
                    <a:picLocks noChangeAspect="1"/>
                  </p:cNvPicPr>
                  <p:nvPr/>
                </p:nvPicPr>
                <p:blipFill rotWithShape="1">
                  <a:blip r:embed="rId2">
                    <a:duotone>
                      <a:schemeClr val="accent1">
                        <a:shade val="45000"/>
                        <a:satMod val="135000"/>
                      </a:schemeClr>
                      <a:prstClr val="white"/>
                    </a:duotone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17353" r="64783"/>
                  <a:stretch/>
                </p:blipFill>
                <p:spPr>
                  <a:xfrm>
                    <a:off x="2412000" y="2854035"/>
                    <a:ext cx="760691" cy="1785183"/>
                  </a:xfrm>
                  <a:prstGeom prst="rect">
                    <a:avLst/>
                  </a:prstGeom>
                </p:spPr>
              </p:pic>
              <p:sp>
                <p:nvSpPr>
                  <p:cNvPr id="225" name="正方形/長方形 224"/>
                  <p:cNvSpPr/>
                  <p:nvPr/>
                </p:nvSpPr>
                <p:spPr>
                  <a:xfrm>
                    <a:off x="3006436" y="2812470"/>
                    <a:ext cx="166255" cy="17425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218" name="グループ化 217"/>
                <p:cNvGrpSpPr/>
                <p:nvPr/>
              </p:nvGrpSpPr>
              <p:grpSpPr>
                <a:xfrm>
                  <a:off x="7489758" y="1857319"/>
                  <a:ext cx="254199" cy="610444"/>
                  <a:chOff x="2412000" y="2812470"/>
                  <a:chExt cx="760691" cy="1826748"/>
                </a:xfrm>
              </p:grpSpPr>
              <p:pic>
                <p:nvPicPr>
                  <p:cNvPr id="222" name="図 221"/>
                  <p:cNvPicPr>
                    <a:picLocks noChangeAspect="1"/>
                  </p:cNvPicPr>
                  <p:nvPr/>
                </p:nvPicPr>
                <p:blipFill rotWithShape="1">
                  <a:blip r:embed="rId2">
                    <a:duotone>
                      <a:schemeClr val="accent1">
                        <a:shade val="45000"/>
                        <a:satMod val="135000"/>
                      </a:schemeClr>
                      <a:prstClr val="white"/>
                    </a:duotone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17353" r="64783"/>
                  <a:stretch/>
                </p:blipFill>
                <p:spPr>
                  <a:xfrm>
                    <a:off x="2412000" y="2854035"/>
                    <a:ext cx="760691" cy="1785183"/>
                  </a:xfrm>
                  <a:prstGeom prst="rect">
                    <a:avLst/>
                  </a:prstGeom>
                </p:spPr>
              </p:pic>
              <p:sp>
                <p:nvSpPr>
                  <p:cNvPr id="223" name="正方形/長方形 222"/>
                  <p:cNvSpPr/>
                  <p:nvPr/>
                </p:nvSpPr>
                <p:spPr>
                  <a:xfrm>
                    <a:off x="3006436" y="2812470"/>
                    <a:ext cx="166255" cy="17425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219" name="グループ化 218"/>
                <p:cNvGrpSpPr/>
                <p:nvPr/>
              </p:nvGrpSpPr>
              <p:grpSpPr>
                <a:xfrm>
                  <a:off x="7804192" y="1857319"/>
                  <a:ext cx="254199" cy="610444"/>
                  <a:chOff x="2412000" y="2812470"/>
                  <a:chExt cx="760691" cy="1826748"/>
                </a:xfrm>
              </p:grpSpPr>
              <p:pic>
                <p:nvPicPr>
                  <p:cNvPr id="220" name="図 219"/>
                  <p:cNvPicPr>
                    <a:picLocks noChangeAspect="1"/>
                  </p:cNvPicPr>
                  <p:nvPr/>
                </p:nvPicPr>
                <p:blipFill rotWithShape="1">
                  <a:blip r:embed="rId2">
                    <a:duotone>
                      <a:schemeClr val="accent1">
                        <a:shade val="45000"/>
                        <a:satMod val="135000"/>
                      </a:schemeClr>
                      <a:prstClr val="white"/>
                    </a:duotone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17353" r="64783"/>
                  <a:stretch/>
                </p:blipFill>
                <p:spPr>
                  <a:xfrm>
                    <a:off x="2412000" y="2854035"/>
                    <a:ext cx="760691" cy="1785183"/>
                  </a:xfrm>
                  <a:prstGeom prst="rect">
                    <a:avLst/>
                  </a:prstGeom>
                </p:spPr>
              </p:pic>
              <p:sp>
                <p:nvSpPr>
                  <p:cNvPr id="221" name="正方形/長方形 220"/>
                  <p:cNvSpPr/>
                  <p:nvPr/>
                </p:nvSpPr>
                <p:spPr>
                  <a:xfrm>
                    <a:off x="3006436" y="2812470"/>
                    <a:ext cx="166255" cy="17425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cxnSp>
            <p:nvCxnSpPr>
              <p:cNvPr id="257" name="直線矢印コネクタ 256"/>
              <p:cNvCxnSpPr/>
              <p:nvPr/>
            </p:nvCxnSpPr>
            <p:spPr>
              <a:xfrm>
                <a:off x="6466997" y="2250261"/>
                <a:ext cx="789930" cy="0"/>
              </a:xfrm>
              <a:prstGeom prst="straightConnector1">
                <a:avLst/>
              </a:prstGeom>
              <a:ln w="76200">
                <a:solidFill>
                  <a:schemeClr val="accent1">
                    <a:lumMod val="75000"/>
                  </a:schemeClr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テキスト ボックス 44"/>
              <p:cNvSpPr txBox="1"/>
              <p:nvPr/>
            </p:nvSpPr>
            <p:spPr>
              <a:xfrm>
                <a:off x="5167108" y="1972415"/>
                <a:ext cx="565442" cy="5556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3200" b="1" dirty="0" smtClean="0">
                    <a:solidFill>
                      <a:schemeClr val="accent1">
                        <a:lumMod val="75000"/>
                      </a:schemeClr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①</a:t>
                </a:r>
                <a:endParaRPr kumimoji="1" lang="ja-JP" altLang="en-US" sz="3200" b="1" dirty="0">
                  <a:solidFill>
                    <a:schemeClr val="accent1">
                      <a:lumMod val="75000"/>
                    </a:schemeClr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p:grpSp>
        <p:grpSp>
          <p:nvGrpSpPr>
            <p:cNvPr id="49" name="グループ化 48"/>
            <p:cNvGrpSpPr/>
            <p:nvPr/>
          </p:nvGrpSpPr>
          <p:grpSpPr>
            <a:xfrm>
              <a:off x="5167108" y="2612955"/>
              <a:ext cx="3177710" cy="580084"/>
              <a:chOff x="5167108" y="2640129"/>
              <a:chExt cx="3177710" cy="580084"/>
            </a:xfrm>
          </p:grpSpPr>
          <p:grpSp>
            <p:nvGrpSpPr>
              <p:cNvPr id="186" name="グループ化 185"/>
              <p:cNvGrpSpPr/>
              <p:nvPr/>
            </p:nvGrpSpPr>
            <p:grpSpPr>
              <a:xfrm>
                <a:off x="5957074" y="2728401"/>
                <a:ext cx="224408" cy="403541"/>
                <a:chOff x="3266145" y="3156772"/>
                <a:chExt cx="1219940" cy="2193751"/>
              </a:xfrm>
            </p:grpSpPr>
            <p:grpSp>
              <p:nvGrpSpPr>
                <p:cNvPr id="187" name="グループ化 186"/>
                <p:cNvGrpSpPr/>
                <p:nvPr/>
              </p:nvGrpSpPr>
              <p:grpSpPr>
                <a:xfrm>
                  <a:off x="3266145" y="3156772"/>
                  <a:ext cx="1219940" cy="2193751"/>
                  <a:chOff x="3266145" y="4473553"/>
                  <a:chExt cx="487681" cy="876970"/>
                </a:xfrm>
              </p:grpSpPr>
              <p:sp>
                <p:nvSpPr>
                  <p:cNvPr id="189" name="角丸四角形 188"/>
                  <p:cNvSpPr/>
                  <p:nvPr/>
                </p:nvSpPr>
                <p:spPr>
                  <a:xfrm>
                    <a:off x="3266145" y="4473553"/>
                    <a:ext cx="487681" cy="652629"/>
                  </a:xfrm>
                  <a:prstGeom prst="roundRect">
                    <a:avLst/>
                  </a:prstGeom>
                  <a:solidFill>
                    <a:schemeClr val="accent1">
                      <a:lumMod val="75000"/>
                    </a:schemeClr>
                  </a:solidFill>
                  <a:ln w="38100">
                    <a:solidFill>
                      <a:schemeClr val="accent1">
                        <a:lumMod val="7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90" name="角丸四角形 189"/>
                  <p:cNvSpPr/>
                  <p:nvPr/>
                </p:nvSpPr>
                <p:spPr>
                  <a:xfrm>
                    <a:off x="3342345" y="4901840"/>
                    <a:ext cx="335281" cy="448683"/>
                  </a:xfrm>
                  <a:prstGeom prst="roundRect">
                    <a:avLst/>
                  </a:prstGeom>
                  <a:solidFill>
                    <a:schemeClr val="accent1">
                      <a:lumMod val="75000"/>
                    </a:schemeClr>
                  </a:solidFill>
                  <a:ln w="38100">
                    <a:solidFill>
                      <a:schemeClr val="accent1">
                        <a:lumMod val="7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188" name="角丸四角形 187"/>
                <p:cNvSpPr/>
                <p:nvPr/>
              </p:nvSpPr>
              <p:spPr>
                <a:xfrm>
                  <a:off x="3408217" y="3345224"/>
                  <a:ext cx="943830" cy="658740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cxnSp>
            <p:nvCxnSpPr>
              <p:cNvPr id="258" name="直線矢印コネクタ 257"/>
              <p:cNvCxnSpPr/>
              <p:nvPr/>
            </p:nvCxnSpPr>
            <p:spPr>
              <a:xfrm>
                <a:off x="6466997" y="2930171"/>
                <a:ext cx="789930" cy="0"/>
              </a:xfrm>
              <a:prstGeom prst="straightConnector1">
                <a:avLst/>
              </a:prstGeom>
              <a:ln w="76200">
                <a:solidFill>
                  <a:schemeClr val="accent1">
                    <a:lumMod val="75000"/>
                  </a:schemeClr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61" name="グループ化 260"/>
              <p:cNvGrpSpPr/>
              <p:nvPr/>
            </p:nvGrpSpPr>
            <p:grpSpPr>
              <a:xfrm>
                <a:off x="7505670" y="2640129"/>
                <a:ext cx="839148" cy="580084"/>
                <a:chOff x="7175325" y="1857319"/>
                <a:chExt cx="883066" cy="610444"/>
              </a:xfrm>
            </p:grpSpPr>
            <p:grpSp>
              <p:nvGrpSpPr>
                <p:cNvPr id="262" name="グループ化 261"/>
                <p:cNvGrpSpPr/>
                <p:nvPr/>
              </p:nvGrpSpPr>
              <p:grpSpPr>
                <a:xfrm>
                  <a:off x="7175325" y="1857319"/>
                  <a:ext cx="254199" cy="610444"/>
                  <a:chOff x="2412000" y="2812470"/>
                  <a:chExt cx="760691" cy="1826748"/>
                </a:xfrm>
              </p:grpSpPr>
              <p:pic>
                <p:nvPicPr>
                  <p:cNvPr id="269" name="図 268"/>
                  <p:cNvPicPr>
                    <a:picLocks noChangeAspect="1"/>
                  </p:cNvPicPr>
                  <p:nvPr/>
                </p:nvPicPr>
                <p:blipFill rotWithShape="1">
                  <a:blip r:embed="rId2">
                    <a:duotone>
                      <a:schemeClr val="accent1">
                        <a:shade val="45000"/>
                        <a:satMod val="135000"/>
                      </a:schemeClr>
                      <a:prstClr val="white"/>
                    </a:duotone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17353" r="64783"/>
                  <a:stretch/>
                </p:blipFill>
                <p:spPr>
                  <a:xfrm>
                    <a:off x="2412000" y="2854035"/>
                    <a:ext cx="760691" cy="1785183"/>
                  </a:xfrm>
                  <a:prstGeom prst="rect">
                    <a:avLst/>
                  </a:prstGeom>
                </p:spPr>
              </p:pic>
              <p:sp>
                <p:nvSpPr>
                  <p:cNvPr id="270" name="正方形/長方形 269"/>
                  <p:cNvSpPr/>
                  <p:nvPr/>
                </p:nvSpPr>
                <p:spPr>
                  <a:xfrm>
                    <a:off x="3006436" y="2812470"/>
                    <a:ext cx="166255" cy="17425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263" name="グループ化 262"/>
                <p:cNvGrpSpPr/>
                <p:nvPr/>
              </p:nvGrpSpPr>
              <p:grpSpPr>
                <a:xfrm>
                  <a:off x="7489758" y="1857319"/>
                  <a:ext cx="254199" cy="610444"/>
                  <a:chOff x="2412000" y="2812470"/>
                  <a:chExt cx="760691" cy="1826748"/>
                </a:xfrm>
              </p:grpSpPr>
              <p:pic>
                <p:nvPicPr>
                  <p:cNvPr id="267" name="図 266"/>
                  <p:cNvPicPr>
                    <a:picLocks noChangeAspect="1"/>
                  </p:cNvPicPr>
                  <p:nvPr/>
                </p:nvPicPr>
                <p:blipFill rotWithShape="1">
                  <a:blip r:embed="rId2">
                    <a:duotone>
                      <a:schemeClr val="accent1">
                        <a:shade val="45000"/>
                        <a:satMod val="135000"/>
                      </a:schemeClr>
                      <a:prstClr val="white"/>
                    </a:duotone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17353" r="64783"/>
                  <a:stretch/>
                </p:blipFill>
                <p:spPr>
                  <a:xfrm>
                    <a:off x="2412000" y="2854035"/>
                    <a:ext cx="760691" cy="1785183"/>
                  </a:xfrm>
                  <a:prstGeom prst="rect">
                    <a:avLst/>
                  </a:prstGeom>
                </p:spPr>
              </p:pic>
              <p:sp>
                <p:nvSpPr>
                  <p:cNvPr id="268" name="正方形/長方形 267"/>
                  <p:cNvSpPr/>
                  <p:nvPr/>
                </p:nvSpPr>
                <p:spPr>
                  <a:xfrm>
                    <a:off x="3006436" y="2812470"/>
                    <a:ext cx="166255" cy="17425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264" name="グループ化 263"/>
                <p:cNvGrpSpPr/>
                <p:nvPr/>
              </p:nvGrpSpPr>
              <p:grpSpPr>
                <a:xfrm>
                  <a:off x="7804192" y="1857319"/>
                  <a:ext cx="254199" cy="610444"/>
                  <a:chOff x="2412000" y="2812470"/>
                  <a:chExt cx="760691" cy="1826748"/>
                </a:xfrm>
              </p:grpSpPr>
              <p:pic>
                <p:nvPicPr>
                  <p:cNvPr id="265" name="図 264"/>
                  <p:cNvPicPr>
                    <a:picLocks noChangeAspect="1"/>
                  </p:cNvPicPr>
                  <p:nvPr/>
                </p:nvPicPr>
                <p:blipFill rotWithShape="1">
                  <a:blip r:embed="rId2">
                    <a:duotone>
                      <a:schemeClr val="accent1">
                        <a:shade val="45000"/>
                        <a:satMod val="135000"/>
                      </a:schemeClr>
                      <a:prstClr val="white"/>
                    </a:duotone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17353" r="64783"/>
                  <a:stretch/>
                </p:blipFill>
                <p:spPr>
                  <a:xfrm>
                    <a:off x="2412000" y="2854035"/>
                    <a:ext cx="760691" cy="1785183"/>
                  </a:xfrm>
                  <a:prstGeom prst="rect">
                    <a:avLst/>
                  </a:prstGeom>
                </p:spPr>
              </p:pic>
              <p:sp>
                <p:nvSpPr>
                  <p:cNvPr id="266" name="正方形/長方形 265"/>
                  <p:cNvSpPr/>
                  <p:nvPr/>
                </p:nvSpPr>
                <p:spPr>
                  <a:xfrm>
                    <a:off x="3006436" y="2812470"/>
                    <a:ext cx="166255" cy="17425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sp>
            <p:nvSpPr>
              <p:cNvPr id="301" name="テキスト ボックス 300"/>
              <p:cNvSpPr txBox="1"/>
              <p:nvPr/>
            </p:nvSpPr>
            <p:spPr>
              <a:xfrm>
                <a:off x="5167108" y="2652325"/>
                <a:ext cx="565442" cy="5556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3200" b="1" dirty="0" smtClean="0">
                    <a:solidFill>
                      <a:schemeClr val="accent1">
                        <a:lumMod val="75000"/>
                      </a:schemeClr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②</a:t>
                </a:r>
                <a:endParaRPr kumimoji="1" lang="ja-JP" altLang="en-US" sz="3200" b="1" dirty="0">
                  <a:solidFill>
                    <a:schemeClr val="accent1">
                      <a:lumMod val="75000"/>
                    </a:schemeClr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p:grpSp>
        <p:grpSp>
          <p:nvGrpSpPr>
            <p:cNvPr id="306" name="グループ化 305"/>
            <p:cNvGrpSpPr/>
            <p:nvPr/>
          </p:nvGrpSpPr>
          <p:grpSpPr>
            <a:xfrm>
              <a:off x="5167108" y="3265691"/>
              <a:ext cx="3177710" cy="580084"/>
              <a:chOff x="5167108" y="3320041"/>
              <a:chExt cx="3177710" cy="580084"/>
            </a:xfrm>
          </p:grpSpPr>
          <p:grpSp>
            <p:nvGrpSpPr>
              <p:cNvPr id="191" name="グループ化 190"/>
              <p:cNvGrpSpPr/>
              <p:nvPr/>
            </p:nvGrpSpPr>
            <p:grpSpPr>
              <a:xfrm>
                <a:off x="5957074" y="3408313"/>
                <a:ext cx="224408" cy="403541"/>
                <a:chOff x="3266145" y="3156772"/>
                <a:chExt cx="1219940" cy="2193751"/>
              </a:xfrm>
            </p:grpSpPr>
            <p:grpSp>
              <p:nvGrpSpPr>
                <p:cNvPr id="192" name="グループ化 191"/>
                <p:cNvGrpSpPr/>
                <p:nvPr/>
              </p:nvGrpSpPr>
              <p:grpSpPr>
                <a:xfrm>
                  <a:off x="3266145" y="3156772"/>
                  <a:ext cx="1219940" cy="2193751"/>
                  <a:chOff x="3266145" y="4473553"/>
                  <a:chExt cx="487681" cy="876970"/>
                </a:xfrm>
              </p:grpSpPr>
              <p:sp>
                <p:nvSpPr>
                  <p:cNvPr id="194" name="角丸四角形 193"/>
                  <p:cNvSpPr/>
                  <p:nvPr/>
                </p:nvSpPr>
                <p:spPr>
                  <a:xfrm>
                    <a:off x="3266145" y="4473553"/>
                    <a:ext cx="487681" cy="652629"/>
                  </a:xfrm>
                  <a:prstGeom prst="roundRect">
                    <a:avLst/>
                  </a:prstGeom>
                  <a:solidFill>
                    <a:schemeClr val="accent1">
                      <a:lumMod val="75000"/>
                    </a:schemeClr>
                  </a:solidFill>
                  <a:ln w="38100">
                    <a:solidFill>
                      <a:schemeClr val="accent1">
                        <a:lumMod val="7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95" name="角丸四角形 194"/>
                  <p:cNvSpPr/>
                  <p:nvPr/>
                </p:nvSpPr>
                <p:spPr>
                  <a:xfrm>
                    <a:off x="3342345" y="4901840"/>
                    <a:ext cx="335281" cy="448683"/>
                  </a:xfrm>
                  <a:prstGeom prst="roundRect">
                    <a:avLst/>
                  </a:prstGeom>
                  <a:solidFill>
                    <a:schemeClr val="accent1">
                      <a:lumMod val="75000"/>
                    </a:schemeClr>
                  </a:solidFill>
                  <a:ln w="38100">
                    <a:solidFill>
                      <a:schemeClr val="accent1">
                        <a:lumMod val="7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193" name="角丸四角形 192"/>
                <p:cNvSpPr/>
                <p:nvPr/>
              </p:nvSpPr>
              <p:spPr>
                <a:xfrm>
                  <a:off x="3408217" y="3345224"/>
                  <a:ext cx="943830" cy="658740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cxnSp>
            <p:nvCxnSpPr>
              <p:cNvPr id="256" name="直線矢印コネクタ 255"/>
              <p:cNvCxnSpPr/>
              <p:nvPr/>
            </p:nvCxnSpPr>
            <p:spPr>
              <a:xfrm>
                <a:off x="6466997" y="3610083"/>
                <a:ext cx="789930" cy="0"/>
              </a:xfrm>
              <a:prstGeom prst="straightConnector1">
                <a:avLst/>
              </a:prstGeom>
              <a:ln w="76200">
                <a:solidFill>
                  <a:schemeClr val="accent1">
                    <a:lumMod val="75000"/>
                  </a:schemeClr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71" name="グループ化 270"/>
              <p:cNvGrpSpPr/>
              <p:nvPr/>
            </p:nvGrpSpPr>
            <p:grpSpPr>
              <a:xfrm>
                <a:off x="7505670" y="3320041"/>
                <a:ext cx="839148" cy="580084"/>
                <a:chOff x="7175325" y="1857319"/>
                <a:chExt cx="883066" cy="610444"/>
              </a:xfrm>
            </p:grpSpPr>
            <p:grpSp>
              <p:nvGrpSpPr>
                <p:cNvPr id="272" name="グループ化 271"/>
                <p:cNvGrpSpPr/>
                <p:nvPr/>
              </p:nvGrpSpPr>
              <p:grpSpPr>
                <a:xfrm>
                  <a:off x="7175325" y="1857319"/>
                  <a:ext cx="254199" cy="610444"/>
                  <a:chOff x="2412000" y="2812470"/>
                  <a:chExt cx="760691" cy="1826748"/>
                </a:xfrm>
              </p:grpSpPr>
              <p:pic>
                <p:nvPicPr>
                  <p:cNvPr id="279" name="図 278"/>
                  <p:cNvPicPr>
                    <a:picLocks noChangeAspect="1"/>
                  </p:cNvPicPr>
                  <p:nvPr/>
                </p:nvPicPr>
                <p:blipFill rotWithShape="1">
                  <a:blip r:embed="rId2">
                    <a:duotone>
                      <a:schemeClr val="accent1">
                        <a:shade val="45000"/>
                        <a:satMod val="135000"/>
                      </a:schemeClr>
                      <a:prstClr val="white"/>
                    </a:duotone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17353" r="64783"/>
                  <a:stretch/>
                </p:blipFill>
                <p:spPr>
                  <a:xfrm>
                    <a:off x="2412000" y="2854035"/>
                    <a:ext cx="760691" cy="1785183"/>
                  </a:xfrm>
                  <a:prstGeom prst="rect">
                    <a:avLst/>
                  </a:prstGeom>
                </p:spPr>
              </p:pic>
              <p:sp>
                <p:nvSpPr>
                  <p:cNvPr id="280" name="正方形/長方形 279"/>
                  <p:cNvSpPr/>
                  <p:nvPr/>
                </p:nvSpPr>
                <p:spPr>
                  <a:xfrm>
                    <a:off x="3006436" y="2812470"/>
                    <a:ext cx="166255" cy="17425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273" name="グループ化 272"/>
                <p:cNvGrpSpPr/>
                <p:nvPr/>
              </p:nvGrpSpPr>
              <p:grpSpPr>
                <a:xfrm>
                  <a:off x="7489758" y="1857319"/>
                  <a:ext cx="254199" cy="610444"/>
                  <a:chOff x="2412000" y="2812470"/>
                  <a:chExt cx="760691" cy="1826748"/>
                </a:xfrm>
              </p:grpSpPr>
              <p:pic>
                <p:nvPicPr>
                  <p:cNvPr id="277" name="図 276"/>
                  <p:cNvPicPr>
                    <a:picLocks noChangeAspect="1"/>
                  </p:cNvPicPr>
                  <p:nvPr/>
                </p:nvPicPr>
                <p:blipFill rotWithShape="1">
                  <a:blip r:embed="rId2">
                    <a:duotone>
                      <a:schemeClr val="accent1">
                        <a:shade val="45000"/>
                        <a:satMod val="135000"/>
                      </a:schemeClr>
                      <a:prstClr val="white"/>
                    </a:duotone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17353" r="64783"/>
                  <a:stretch/>
                </p:blipFill>
                <p:spPr>
                  <a:xfrm>
                    <a:off x="2412000" y="2854035"/>
                    <a:ext cx="760691" cy="1785183"/>
                  </a:xfrm>
                  <a:prstGeom prst="rect">
                    <a:avLst/>
                  </a:prstGeom>
                </p:spPr>
              </p:pic>
              <p:sp>
                <p:nvSpPr>
                  <p:cNvPr id="278" name="正方形/長方形 277"/>
                  <p:cNvSpPr/>
                  <p:nvPr/>
                </p:nvSpPr>
                <p:spPr>
                  <a:xfrm>
                    <a:off x="3006436" y="2812470"/>
                    <a:ext cx="166255" cy="17425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274" name="グループ化 273"/>
                <p:cNvGrpSpPr/>
                <p:nvPr/>
              </p:nvGrpSpPr>
              <p:grpSpPr>
                <a:xfrm>
                  <a:off x="7804192" y="1857319"/>
                  <a:ext cx="254199" cy="610444"/>
                  <a:chOff x="2412000" y="2812470"/>
                  <a:chExt cx="760691" cy="1826748"/>
                </a:xfrm>
              </p:grpSpPr>
              <p:pic>
                <p:nvPicPr>
                  <p:cNvPr id="275" name="図 274"/>
                  <p:cNvPicPr>
                    <a:picLocks noChangeAspect="1"/>
                  </p:cNvPicPr>
                  <p:nvPr/>
                </p:nvPicPr>
                <p:blipFill rotWithShape="1">
                  <a:blip r:embed="rId2">
                    <a:duotone>
                      <a:schemeClr val="accent1">
                        <a:shade val="45000"/>
                        <a:satMod val="135000"/>
                      </a:schemeClr>
                      <a:prstClr val="white"/>
                    </a:duotone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17353" r="64783"/>
                  <a:stretch/>
                </p:blipFill>
                <p:spPr>
                  <a:xfrm>
                    <a:off x="2412000" y="2854035"/>
                    <a:ext cx="760691" cy="1785183"/>
                  </a:xfrm>
                  <a:prstGeom prst="rect">
                    <a:avLst/>
                  </a:prstGeom>
                </p:spPr>
              </p:pic>
              <p:sp>
                <p:nvSpPr>
                  <p:cNvPr id="276" name="正方形/長方形 275"/>
                  <p:cNvSpPr/>
                  <p:nvPr/>
                </p:nvSpPr>
                <p:spPr>
                  <a:xfrm>
                    <a:off x="3006436" y="2812470"/>
                    <a:ext cx="166255" cy="17425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sp>
            <p:nvSpPr>
              <p:cNvPr id="302" name="テキスト ボックス 301"/>
              <p:cNvSpPr txBox="1"/>
              <p:nvPr/>
            </p:nvSpPr>
            <p:spPr>
              <a:xfrm>
                <a:off x="5167108" y="3332237"/>
                <a:ext cx="565442" cy="5556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3200" b="1" dirty="0" smtClean="0">
                    <a:solidFill>
                      <a:schemeClr val="accent1">
                        <a:lumMod val="75000"/>
                      </a:schemeClr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③</a:t>
                </a:r>
                <a:endParaRPr kumimoji="1" lang="ja-JP" altLang="en-US" sz="3200" b="1" dirty="0">
                  <a:solidFill>
                    <a:schemeClr val="accent1">
                      <a:lumMod val="75000"/>
                    </a:schemeClr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p:grpSp>
        <p:grpSp>
          <p:nvGrpSpPr>
            <p:cNvPr id="307" name="グループ化 306"/>
            <p:cNvGrpSpPr/>
            <p:nvPr/>
          </p:nvGrpSpPr>
          <p:grpSpPr>
            <a:xfrm>
              <a:off x="5167108" y="3918427"/>
              <a:ext cx="3177710" cy="580084"/>
              <a:chOff x="5167108" y="4000077"/>
              <a:chExt cx="3177710" cy="580084"/>
            </a:xfrm>
          </p:grpSpPr>
          <p:grpSp>
            <p:nvGrpSpPr>
              <p:cNvPr id="196" name="グループ化 195"/>
              <p:cNvGrpSpPr/>
              <p:nvPr/>
            </p:nvGrpSpPr>
            <p:grpSpPr>
              <a:xfrm>
                <a:off x="5957074" y="4088349"/>
                <a:ext cx="224408" cy="403541"/>
                <a:chOff x="3266145" y="3156772"/>
                <a:chExt cx="1219940" cy="2193751"/>
              </a:xfrm>
            </p:grpSpPr>
            <p:grpSp>
              <p:nvGrpSpPr>
                <p:cNvPr id="197" name="グループ化 196"/>
                <p:cNvGrpSpPr/>
                <p:nvPr/>
              </p:nvGrpSpPr>
              <p:grpSpPr>
                <a:xfrm>
                  <a:off x="3266145" y="3156772"/>
                  <a:ext cx="1219940" cy="2193751"/>
                  <a:chOff x="3266145" y="4473553"/>
                  <a:chExt cx="487681" cy="876970"/>
                </a:xfrm>
              </p:grpSpPr>
              <p:sp>
                <p:nvSpPr>
                  <p:cNvPr id="199" name="角丸四角形 198"/>
                  <p:cNvSpPr/>
                  <p:nvPr/>
                </p:nvSpPr>
                <p:spPr>
                  <a:xfrm>
                    <a:off x="3266145" y="4473553"/>
                    <a:ext cx="487681" cy="652629"/>
                  </a:xfrm>
                  <a:prstGeom prst="roundRect">
                    <a:avLst/>
                  </a:prstGeom>
                  <a:solidFill>
                    <a:schemeClr val="accent1">
                      <a:lumMod val="75000"/>
                    </a:schemeClr>
                  </a:solidFill>
                  <a:ln w="38100">
                    <a:solidFill>
                      <a:schemeClr val="accent1">
                        <a:lumMod val="7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200" name="角丸四角形 199"/>
                  <p:cNvSpPr/>
                  <p:nvPr/>
                </p:nvSpPr>
                <p:spPr>
                  <a:xfrm>
                    <a:off x="3342345" y="4901840"/>
                    <a:ext cx="335281" cy="448683"/>
                  </a:xfrm>
                  <a:prstGeom prst="roundRect">
                    <a:avLst/>
                  </a:prstGeom>
                  <a:solidFill>
                    <a:schemeClr val="accent1">
                      <a:lumMod val="75000"/>
                    </a:schemeClr>
                  </a:solidFill>
                  <a:ln w="38100">
                    <a:solidFill>
                      <a:schemeClr val="accent1">
                        <a:lumMod val="7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198" name="角丸四角形 197"/>
                <p:cNvSpPr/>
                <p:nvPr/>
              </p:nvSpPr>
              <p:spPr>
                <a:xfrm>
                  <a:off x="3408217" y="3345224"/>
                  <a:ext cx="943830" cy="658740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cxnSp>
            <p:nvCxnSpPr>
              <p:cNvPr id="259" name="直線矢印コネクタ 258"/>
              <p:cNvCxnSpPr/>
              <p:nvPr/>
            </p:nvCxnSpPr>
            <p:spPr>
              <a:xfrm>
                <a:off x="6466997" y="4290119"/>
                <a:ext cx="789930" cy="0"/>
              </a:xfrm>
              <a:prstGeom prst="straightConnector1">
                <a:avLst/>
              </a:prstGeom>
              <a:ln w="76200">
                <a:solidFill>
                  <a:schemeClr val="accent1">
                    <a:lumMod val="75000"/>
                  </a:schemeClr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81" name="グループ化 280"/>
              <p:cNvGrpSpPr/>
              <p:nvPr/>
            </p:nvGrpSpPr>
            <p:grpSpPr>
              <a:xfrm>
                <a:off x="7505670" y="4000077"/>
                <a:ext cx="839148" cy="580084"/>
                <a:chOff x="7175325" y="1857319"/>
                <a:chExt cx="883066" cy="610444"/>
              </a:xfrm>
            </p:grpSpPr>
            <p:grpSp>
              <p:nvGrpSpPr>
                <p:cNvPr id="282" name="グループ化 281"/>
                <p:cNvGrpSpPr/>
                <p:nvPr/>
              </p:nvGrpSpPr>
              <p:grpSpPr>
                <a:xfrm>
                  <a:off x="7175325" y="1857319"/>
                  <a:ext cx="254199" cy="610444"/>
                  <a:chOff x="2412000" y="2812470"/>
                  <a:chExt cx="760691" cy="1826748"/>
                </a:xfrm>
              </p:grpSpPr>
              <p:pic>
                <p:nvPicPr>
                  <p:cNvPr id="289" name="図 288"/>
                  <p:cNvPicPr>
                    <a:picLocks noChangeAspect="1"/>
                  </p:cNvPicPr>
                  <p:nvPr/>
                </p:nvPicPr>
                <p:blipFill rotWithShape="1">
                  <a:blip r:embed="rId2">
                    <a:duotone>
                      <a:schemeClr val="accent1">
                        <a:shade val="45000"/>
                        <a:satMod val="135000"/>
                      </a:schemeClr>
                      <a:prstClr val="white"/>
                    </a:duotone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17353" r="64783"/>
                  <a:stretch/>
                </p:blipFill>
                <p:spPr>
                  <a:xfrm>
                    <a:off x="2412000" y="2854035"/>
                    <a:ext cx="760691" cy="1785183"/>
                  </a:xfrm>
                  <a:prstGeom prst="rect">
                    <a:avLst/>
                  </a:prstGeom>
                </p:spPr>
              </p:pic>
              <p:sp>
                <p:nvSpPr>
                  <p:cNvPr id="290" name="正方形/長方形 289"/>
                  <p:cNvSpPr/>
                  <p:nvPr/>
                </p:nvSpPr>
                <p:spPr>
                  <a:xfrm>
                    <a:off x="3006436" y="2812470"/>
                    <a:ext cx="166255" cy="17425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283" name="グループ化 282"/>
                <p:cNvGrpSpPr/>
                <p:nvPr/>
              </p:nvGrpSpPr>
              <p:grpSpPr>
                <a:xfrm>
                  <a:off x="7489758" y="1857319"/>
                  <a:ext cx="254199" cy="610444"/>
                  <a:chOff x="2412000" y="2812470"/>
                  <a:chExt cx="760691" cy="1826748"/>
                </a:xfrm>
              </p:grpSpPr>
              <p:pic>
                <p:nvPicPr>
                  <p:cNvPr id="287" name="図 286"/>
                  <p:cNvPicPr>
                    <a:picLocks noChangeAspect="1"/>
                  </p:cNvPicPr>
                  <p:nvPr/>
                </p:nvPicPr>
                <p:blipFill rotWithShape="1">
                  <a:blip r:embed="rId2">
                    <a:duotone>
                      <a:schemeClr val="accent1">
                        <a:shade val="45000"/>
                        <a:satMod val="135000"/>
                      </a:schemeClr>
                      <a:prstClr val="white"/>
                    </a:duotone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17353" r="64783"/>
                  <a:stretch/>
                </p:blipFill>
                <p:spPr>
                  <a:xfrm>
                    <a:off x="2412000" y="2854035"/>
                    <a:ext cx="760691" cy="1785183"/>
                  </a:xfrm>
                  <a:prstGeom prst="rect">
                    <a:avLst/>
                  </a:prstGeom>
                </p:spPr>
              </p:pic>
              <p:sp>
                <p:nvSpPr>
                  <p:cNvPr id="288" name="正方形/長方形 287"/>
                  <p:cNvSpPr/>
                  <p:nvPr/>
                </p:nvSpPr>
                <p:spPr>
                  <a:xfrm>
                    <a:off x="3006436" y="2812470"/>
                    <a:ext cx="166255" cy="17425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284" name="グループ化 283"/>
                <p:cNvGrpSpPr/>
                <p:nvPr/>
              </p:nvGrpSpPr>
              <p:grpSpPr>
                <a:xfrm>
                  <a:off x="7804192" y="1857319"/>
                  <a:ext cx="254199" cy="610444"/>
                  <a:chOff x="2412000" y="2812470"/>
                  <a:chExt cx="760691" cy="1826748"/>
                </a:xfrm>
              </p:grpSpPr>
              <p:pic>
                <p:nvPicPr>
                  <p:cNvPr id="285" name="図 284"/>
                  <p:cNvPicPr>
                    <a:picLocks noChangeAspect="1"/>
                  </p:cNvPicPr>
                  <p:nvPr/>
                </p:nvPicPr>
                <p:blipFill rotWithShape="1">
                  <a:blip r:embed="rId2">
                    <a:duotone>
                      <a:schemeClr val="accent1">
                        <a:shade val="45000"/>
                        <a:satMod val="135000"/>
                      </a:schemeClr>
                      <a:prstClr val="white"/>
                    </a:duotone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17353" r="64783"/>
                  <a:stretch/>
                </p:blipFill>
                <p:spPr>
                  <a:xfrm>
                    <a:off x="2412000" y="2854035"/>
                    <a:ext cx="760691" cy="1785183"/>
                  </a:xfrm>
                  <a:prstGeom prst="rect">
                    <a:avLst/>
                  </a:prstGeom>
                </p:spPr>
              </p:pic>
              <p:sp>
                <p:nvSpPr>
                  <p:cNvPr id="286" name="正方形/長方形 285"/>
                  <p:cNvSpPr/>
                  <p:nvPr/>
                </p:nvSpPr>
                <p:spPr>
                  <a:xfrm>
                    <a:off x="3006436" y="2812470"/>
                    <a:ext cx="166255" cy="17425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sp>
            <p:nvSpPr>
              <p:cNvPr id="303" name="テキスト ボックス 302"/>
              <p:cNvSpPr txBox="1"/>
              <p:nvPr/>
            </p:nvSpPr>
            <p:spPr>
              <a:xfrm>
                <a:off x="5167108" y="4012273"/>
                <a:ext cx="565442" cy="5556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3200" b="1" dirty="0" smtClean="0">
                    <a:solidFill>
                      <a:schemeClr val="accent1">
                        <a:lumMod val="75000"/>
                      </a:schemeClr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④</a:t>
                </a:r>
                <a:endParaRPr kumimoji="1" lang="ja-JP" altLang="en-US" sz="3200" b="1" dirty="0">
                  <a:solidFill>
                    <a:schemeClr val="accent1">
                      <a:lumMod val="75000"/>
                    </a:schemeClr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p:grpSp>
        <p:grpSp>
          <p:nvGrpSpPr>
            <p:cNvPr id="308" name="グループ化 307"/>
            <p:cNvGrpSpPr/>
            <p:nvPr/>
          </p:nvGrpSpPr>
          <p:grpSpPr>
            <a:xfrm>
              <a:off x="5167108" y="4571163"/>
              <a:ext cx="3177710" cy="580084"/>
              <a:chOff x="5167108" y="4682003"/>
              <a:chExt cx="3177710" cy="580084"/>
            </a:xfrm>
          </p:grpSpPr>
          <p:grpSp>
            <p:nvGrpSpPr>
              <p:cNvPr id="201" name="グループ化 200"/>
              <p:cNvGrpSpPr/>
              <p:nvPr/>
            </p:nvGrpSpPr>
            <p:grpSpPr>
              <a:xfrm>
                <a:off x="5957074" y="4770275"/>
                <a:ext cx="224408" cy="403541"/>
                <a:chOff x="3266145" y="3156772"/>
                <a:chExt cx="1219940" cy="2193751"/>
              </a:xfrm>
            </p:grpSpPr>
            <p:grpSp>
              <p:nvGrpSpPr>
                <p:cNvPr id="202" name="グループ化 201"/>
                <p:cNvGrpSpPr/>
                <p:nvPr/>
              </p:nvGrpSpPr>
              <p:grpSpPr>
                <a:xfrm>
                  <a:off x="3266145" y="3156772"/>
                  <a:ext cx="1219940" cy="2193751"/>
                  <a:chOff x="3266145" y="4473553"/>
                  <a:chExt cx="487681" cy="876970"/>
                </a:xfrm>
              </p:grpSpPr>
              <p:sp>
                <p:nvSpPr>
                  <p:cNvPr id="204" name="角丸四角形 203"/>
                  <p:cNvSpPr/>
                  <p:nvPr/>
                </p:nvSpPr>
                <p:spPr>
                  <a:xfrm>
                    <a:off x="3266145" y="4473553"/>
                    <a:ext cx="487681" cy="652629"/>
                  </a:xfrm>
                  <a:prstGeom prst="roundRect">
                    <a:avLst/>
                  </a:prstGeom>
                  <a:solidFill>
                    <a:schemeClr val="accent1">
                      <a:lumMod val="75000"/>
                    </a:schemeClr>
                  </a:solidFill>
                  <a:ln w="38100">
                    <a:solidFill>
                      <a:schemeClr val="accent1">
                        <a:lumMod val="7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205" name="角丸四角形 204"/>
                  <p:cNvSpPr/>
                  <p:nvPr/>
                </p:nvSpPr>
                <p:spPr>
                  <a:xfrm>
                    <a:off x="3342345" y="4901840"/>
                    <a:ext cx="335281" cy="448683"/>
                  </a:xfrm>
                  <a:prstGeom prst="roundRect">
                    <a:avLst/>
                  </a:prstGeom>
                  <a:solidFill>
                    <a:schemeClr val="accent1">
                      <a:lumMod val="75000"/>
                    </a:schemeClr>
                  </a:solidFill>
                  <a:ln w="38100">
                    <a:solidFill>
                      <a:schemeClr val="accent1">
                        <a:lumMod val="7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203" name="角丸四角形 202"/>
                <p:cNvSpPr/>
                <p:nvPr/>
              </p:nvSpPr>
              <p:spPr>
                <a:xfrm>
                  <a:off x="3408217" y="3345224"/>
                  <a:ext cx="943830" cy="658740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cxnSp>
            <p:nvCxnSpPr>
              <p:cNvPr id="260" name="直線矢印コネクタ 259"/>
              <p:cNvCxnSpPr/>
              <p:nvPr/>
            </p:nvCxnSpPr>
            <p:spPr>
              <a:xfrm>
                <a:off x="6466997" y="4972045"/>
                <a:ext cx="789930" cy="0"/>
              </a:xfrm>
              <a:prstGeom prst="straightConnector1">
                <a:avLst/>
              </a:prstGeom>
              <a:ln w="76200">
                <a:solidFill>
                  <a:schemeClr val="accent1">
                    <a:lumMod val="75000"/>
                  </a:schemeClr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91" name="グループ化 290"/>
              <p:cNvGrpSpPr/>
              <p:nvPr/>
            </p:nvGrpSpPr>
            <p:grpSpPr>
              <a:xfrm>
                <a:off x="7505670" y="4682003"/>
                <a:ext cx="839148" cy="580084"/>
                <a:chOff x="7175325" y="1857319"/>
                <a:chExt cx="883066" cy="610444"/>
              </a:xfrm>
            </p:grpSpPr>
            <p:grpSp>
              <p:nvGrpSpPr>
                <p:cNvPr id="292" name="グループ化 291"/>
                <p:cNvGrpSpPr/>
                <p:nvPr/>
              </p:nvGrpSpPr>
              <p:grpSpPr>
                <a:xfrm>
                  <a:off x="7175325" y="1857319"/>
                  <a:ext cx="254199" cy="610444"/>
                  <a:chOff x="2412000" y="2812470"/>
                  <a:chExt cx="760691" cy="1826748"/>
                </a:xfrm>
              </p:grpSpPr>
              <p:pic>
                <p:nvPicPr>
                  <p:cNvPr id="299" name="図 298"/>
                  <p:cNvPicPr>
                    <a:picLocks noChangeAspect="1"/>
                  </p:cNvPicPr>
                  <p:nvPr/>
                </p:nvPicPr>
                <p:blipFill rotWithShape="1">
                  <a:blip r:embed="rId2">
                    <a:duotone>
                      <a:schemeClr val="accent1">
                        <a:shade val="45000"/>
                        <a:satMod val="135000"/>
                      </a:schemeClr>
                      <a:prstClr val="white"/>
                    </a:duotone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17353" r="64783"/>
                  <a:stretch/>
                </p:blipFill>
                <p:spPr>
                  <a:xfrm>
                    <a:off x="2412000" y="2854035"/>
                    <a:ext cx="760691" cy="1785183"/>
                  </a:xfrm>
                  <a:prstGeom prst="rect">
                    <a:avLst/>
                  </a:prstGeom>
                </p:spPr>
              </p:pic>
              <p:sp>
                <p:nvSpPr>
                  <p:cNvPr id="300" name="正方形/長方形 299"/>
                  <p:cNvSpPr/>
                  <p:nvPr/>
                </p:nvSpPr>
                <p:spPr>
                  <a:xfrm>
                    <a:off x="3006436" y="2812470"/>
                    <a:ext cx="166255" cy="17425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293" name="グループ化 292"/>
                <p:cNvGrpSpPr/>
                <p:nvPr/>
              </p:nvGrpSpPr>
              <p:grpSpPr>
                <a:xfrm>
                  <a:off x="7489758" y="1857319"/>
                  <a:ext cx="254199" cy="610444"/>
                  <a:chOff x="2412000" y="2812470"/>
                  <a:chExt cx="760691" cy="1826748"/>
                </a:xfrm>
              </p:grpSpPr>
              <p:pic>
                <p:nvPicPr>
                  <p:cNvPr id="297" name="図 296"/>
                  <p:cNvPicPr>
                    <a:picLocks noChangeAspect="1"/>
                  </p:cNvPicPr>
                  <p:nvPr/>
                </p:nvPicPr>
                <p:blipFill rotWithShape="1">
                  <a:blip r:embed="rId2">
                    <a:duotone>
                      <a:schemeClr val="accent1">
                        <a:shade val="45000"/>
                        <a:satMod val="135000"/>
                      </a:schemeClr>
                      <a:prstClr val="white"/>
                    </a:duotone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17353" r="64783"/>
                  <a:stretch/>
                </p:blipFill>
                <p:spPr>
                  <a:xfrm>
                    <a:off x="2412000" y="2854035"/>
                    <a:ext cx="760691" cy="1785183"/>
                  </a:xfrm>
                  <a:prstGeom prst="rect">
                    <a:avLst/>
                  </a:prstGeom>
                </p:spPr>
              </p:pic>
              <p:sp>
                <p:nvSpPr>
                  <p:cNvPr id="298" name="正方形/長方形 297"/>
                  <p:cNvSpPr/>
                  <p:nvPr/>
                </p:nvSpPr>
                <p:spPr>
                  <a:xfrm>
                    <a:off x="3006436" y="2812470"/>
                    <a:ext cx="166255" cy="17425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294" name="グループ化 293"/>
                <p:cNvGrpSpPr/>
                <p:nvPr/>
              </p:nvGrpSpPr>
              <p:grpSpPr>
                <a:xfrm>
                  <a:off x="7804192" y="1857319"/>
                  <a:ext cx="254199" cy="610444"/>
                  <a:chOff x="2412000" y="2812470"/>
                  <a:chExt cx="760691" cy="1826748"/>
                </a:xfrm>
              </p:grpSpPr>
              <p:pic>
                <p:nvPicPr>
                  <p:cNvPr id="295" name="図 294"/>
                  <p:cNvPicPr>
                    <a:picLocks noChangeAspect="1"/>
                  </p:cNvPicPr>
                  <p:nvPr/>
                </p:nvPicPr>
                <p:blipFill rotWithShape="1">
                  <a:blip r:embed="rId2">
                    <a:duotone>
                      <a:schemeClr val="accent1">
                        <a:shade val="45000"/>
                        <a:satMod val="135000"/>
                      </a:schemeClr>
                      <a:prstClr val="white"/>
                    </a:duotone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17353" r="64783"/>
                  <a:stretch/>
                </p:blipFill>
                <p:spPr>
                  <a:xfrm>
                    <a:off x="2412000" y="2854035"/>
                    <a:ext cx="760691" cy="1785183"/>
                  </a:xfrm>
                  <a:prstGeom prst="rect">
                    <a:avLst/>
                  </a:prstGeom>
                </p:spPr>
              </p:pic>
              <p:sp>
                <p:nvSpPr>
                  <p:cNvPr id="296" name="正方形/長方形 295"/>
                  <p:cNvSpPr/>
                  <p:nvPr/>
                </p:nvSpPr>
                <p:spPr>
                  <a:xfrm>
                    <a:off x="3006436" y="2812470"/>
                    <a:ext cx="166255" cy="17425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sp>
            <p:nvSpPr>
              <p:cNvPr id="304" name="テキスト ボックス 303"/>
              <p:cNvSpPr txBox="1"/>
              <p:nvPr/>
            </p:nvSpPr>
            <p:spPr>
              <a:xfrm>
                <a:off x="5167108" y="4694199"/>
                <a:ext cx="565442" cy="5556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3200" b="1" dirty="0" smtClean="0">
                    <a:solidFill>
                      <a:schemeClr val="accent1">
                        <a:lumMod val="75000"/>
                      </a:schemeClr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⑤</a:t>
                </a:r>
                <a:endParaRPr kumimoji="1" lang="ja-JP" altLang="en-US" sz="3200" b="1" dirty="0">
                  <a:solidFill>
                    <a:schemeClr val="accent1">
                      <a:lumMod val="75000"/>
                    </a:schemeClr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p:grpSp>
      </p:grpSp>
      <p:sp>
        <p:nvSpPr>
          <p:cNvPr id="316" name="右矢印 315"/>
          <p:cNvSpPr/>
          <p:nvPr/>
        </p:nvSpPr>
        <p:spPr>
          <a:xfrm>
            <a:off x="3629375" y="3092277"/>
            <a:ext cx="1625600" cy="973652"/>
          </a:xfrm>
          <a:prstGeom prst="rightArrow">
            <a:avLst/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7438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:fade/>
      </p:transition>
    </mc:Choice>
    <mc:Fallback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60728" y="89190"/>
            <a:ext cx="6526146" cy="19620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5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作業後</a:t>
            </a:r>
            <a:endParaRPr lang="en-US" altLang="ja-JP" sz="4050" dirty="0" smtClean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>
              <a:lnSpc>
                <a:spcPct val="200000"/>
              </a:lnSpc>
            </a:pPr>
            <a:r>
              <a:rPr lang="en-US" altLang="ja-JP" sz="405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PC</a:t>
            </a:r>
            <a:r>
              <a:rPr lang="ja-JP" altLang="en-US" sz="405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や機器の消毒を</a:t>
            </a:r>
            <a:r>
              <a:rPr lang="ja-JP" altLang="en-US" sz="4050" dirty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徹底</a:t>
            </a:r>
            <a:r>
              <a:rPr lang="ja-JP" altLang="en-US" sz="405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する</a:t>
            </a:r>
            <a:endParaRPr lang="en-US" altLang="ja-JP" sz="4050" dirty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0" y="781687"/>
            <a:ext cx="9144000" cy="137160"/>
          </a:xfrm>
          <a:prstGeom prst="rect">
            <a:avLst/>
          </a:prstGeom>
          <a:gradFill flip="none" rotWithShape="1">
            <a:gsLst>
              <a:gs pos="50000">
                <a:srgbClr val="002060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35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68038" y="5267648"/>
            <a:ext cx="3775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本体</a:t>
            </a:r>
            <a:r>
              <a:rPr lang="ja-JP" altLang="en-US" sz="280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に直接噴霧しない</a:t>
            </a:r>
            <a:endParaRPr kumimoji="1" lang="ja-JP" altLang="en-US" sz="2800" dirty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468482" y="5267648"/>
            <a:ext cx="44935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00206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クロスに噴霧してふき取り</a:t>
            </a:r>
            <a:endParaRPr lang="en-US" altLang="ja-JP" sz="2800" dirty="0" smtClean="0">
              <a:solidFill>
                <a:srgbClr val="00206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1141483" y="2235109"/>
            <a:ext cx="787107" cy="1415412"/>
            <a:chOff x="3266145" y="3156772"/>
            <a:chExt cx="1219940" cy="2193751"/>
          </a:xfrm>
        </p:grpSpPr>
        <p:grpSp>
          <p:nvGrpSpPr>
            <p:cNvPr id="5" name="グループ化 4"/>
            <p:cNvGrpSpPr/>
            <p:nvPr/>
          </p:nvGrpSpPr>
          <p:grpSpPr>
            <a:xfrm>
              <a:off x="3266145" y="3156772"/>
              <a:ext cx="1219940" cy="2193751"/>
              <a:chOff x="3266145" y="4473553"/>
              <a:chExt cx="487681" cy="876970"/>
            </a:xfrm>
          </p:grpSpPr>
          <p:sp>
            <p:nvSpPr>
              <p:cNvPr id="30" name="角丸四角形 29"/>
              <p:cNvSpPr/>
              <p:nvPr/>
            </p:nvSpPr>
            <p:spPr>
              <a:xfrm>
                <a:off x="3266145" y="4473553"/>
                <a:ext cx="487681" cy="652629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  <a:ln w="38100">
                <a:solidFill>
                  <a:schemeClr val="accent1">
                    <a:lumMod val="7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3" name="角丸四角形 72"/>
              <p:cNvSpPr/>
              <p:nvPr/>
            </p:nvSpPr>
            <p:spPr>
              <a:xfrm>
                <a:off x="3342345" y="4901840"/>
                <a:ext cx="335281" cy="448683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  <a:ln w="38100">
                <a:solidFill>
                  <a:schemeClr val="accent1">
                    <a:lumMod val="7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9" name="角丸四角形 8"/>
            <p:cNvSpPr/>
            <p:nvPr/>
          </p:nvSpPr>
          <p:spPr>
            <a:xfrm>
              <a:off x="3408217" y="3345224"/>
              <a:ext cx="943830" cy="65874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2312116" y="2496640"/>
            <a:ext cx="1313392" cy="2183327"/>
            <a:chOff x="2312116" y="2496640"/>
            <a:chExt cx="1313392" cy="2183327"/>
          </a:xfrm>
        </p:grpSpPr>
        <p:sp>
          <p:nvSpPr>
            <p:cNvPr id="3" name="角丸四角形 2"/>
            <p:cNvSpPr/>
            <p:nvPr/>
          </p:nvSpPr>
          <p:spPr>
            <a:xfrm>
              <a:off x="2774723" y="3127388"/>
              <a:ext cx="850785" cy="1552579"/>
            </a:xfrm>
            <a:prstGeom prst="roundRect">
              <a:avLst/>
            </a:prstGeom>
            <a:noFill/>
            <a:ln w="76200">
              <a:solidFill>
                <a:schemeClr val="accent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7" name="直線コネクタ 6"/>
            <p:cNvCxnSpPr/>
            <p:nvPr/>
          </p:nvCxnSpPr>
          <p:spPr>
            <a:xfrm>
              <a:off x="3464318" y="3353986"/>
              <a:ext cx="0" cy="1193075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正方形/長方形 7"/>
            <p:cNvSpPr/>
            <p:nvPr/>
          </p:nvSpPr>
          <p:spPr>
            <a:xfrm>
              <a:off x="2950330" y="2952259"/>
              <a:ext cx="525672" cy="158065"/>
            </a:xfrm>
            <a:prstGeom prst="rect">
              <a:avLst/>
            </a:prstGeom>
            <a:noFill/>
            <a:ln w="76200">
              <a:solidFill>
                <a:schemeClr val="accent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角丸四角形 9"/>
            <p:cNvSpPr/>
            <p:nvPr/>
          </p:nvSpPr>
          <p:spPr>
            <a:xfrm>
              <a:off x="3015656" y="2607156"/>
              <a:ext cx="384703" cy="329391"/>
            </a:xfrm>
            <a:prstGeom prst="roundRect">
              <a:avLst/>
            </a:prstGeom>
            <a:noFill/>
            <a:ln w="76200">
              <a:solidFill>
                <a:schemeClr val="accent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楕円 14"/>
            <p:cNvSpPr/>
            <p:nvPr/>
          </p:nvSpPr>
          <p:spPr>
            <a:xfrm>
              <a:off x="2982315" y="2728153"/>
              <a:ext cx="150682" cy="15068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6" name="楕円 205"/>
            <p:cNvSpPr/>
            <p:nvPr/>
          </p:nvSpPr>
          <p:spPr>
            <a:xfrm>
              <a:off x="2831771" y="2761703"/>
              <a:ext cx="77424" cy="7742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2" name="グループ化 21"/>
            <p:cNvGrpSpPr/>
            <p:nvPr/>
          </p:nvGrpSpPr>
          <p:grpSpPr>
            <a:xfrm>
              <a:off x="2658552" y="2674223"/>
              <a:ext cx="77424" cy="252385"/>
              <a:chOff x="2662624" y="2680035"/>
              <a:chExt cx="77424" cy="252385"/>
            </a:xfrm>
          </p:grpSpPr>
          <p:sp>
            <p:nvSpPr>
              <p:cNvPr id="207" name="楕円 206"/>
              <p:cNvSpPr/>
              <p:nvPr/>
            </p:nvSpPr>
            <p:spPr>
              <a:xfrm>
                <a:off x="2662624" y="2680035"/>
                <a:ext cx="77424" cy="77424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8" name="楕円 207"/>
              <p:cNvSpPr/>
              <p:nvPr/>
            </p:nvSpPr>
            <p:spPr>
              <a:xfrm>
                <a:off x="2662624" y="2854996"/>
                <a:ext cx="77424" cy="77424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1" name="グループ化 20"/>
            <p:cNvGrpSpPr/>
            <p:nvPr/>
          </p:nvGrpSpPr>
          <p:grpSpPr>
            <a:xfrm>
              <a:off x="2485334" y="2589624"/>
              <a:ext cx="77424" cy="421583"/>
              <a:chOff x="2486773" y="2592686"/>
              <a:chExt cx="77424" cy="421583"/>
            </a:xfrm>
          </p:grpSpPr>
          <p:sp>
            <p:nvSpPr>
              <p:cNvPr id="209" name="楕円 208"/>
              <p:cNvSpPr/>
              <p:nvPr/>
            </p:nvSpPr>
            <p:spPr>
              <a:xfrm>
                <a:off x="2486773" y="2592686"/>
                <a:ext cx="77424" cy="77424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0" name="楕円 209"/>
              <p:cNvSpPr/>
              <p:nvPr/>
            </p:nvSpPr>
            <p:spPr>
              <a:xfrm>
                <a:off x="2486773" y="2764766"/>
                <a:ext cx="77424" cy="77424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1" name="楕円 210"/>
              <p:cNvSpPr/>
              <p:nvPr/>
            </p:nvSpPr>
            <p:spPr>
              <a:xfrm>
                <a:off x="2486773" y="2936845"/>
                <a:ext cx="77424" cy="77424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0" name="グループ化 19"/>
            <p:cNvGrpSpPr/>
            <p:nvPr/>
          </p:nvGrpSpPr>
          <p:grpSpPr>
            <a:xfrm>
              <a:off x="2312116" y="2496640"/>
              <a:ext cx="77424" cy="607551"/>
              <a:chOff x="2312116" y="2496640"/>
              <a:chExt cx="77424" cy="607551"/>
            </a:xfrm>
          </p:grpSpPr>
          <p:sp>
            <p:nvSpPr>
              <p:cNvPr id="212" name="楕円 211"/>
              <p:cNvSpPr/>
              <p:nvPr/>
            </p:nvSpPr>
            <p:spPr>
              <a:xfrm>
                <a:off x="2312116" y="2496640"/>
                <a:ext cx="77424" cy="77424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3" name="楕円 212"/>
              <p:cNvSpPr/>
              <p:nvPr/>
            </p:nvSpPr>
            <p:spPr>
              <a:xfrm>
                <a:off x="2312116" y="2673349"/>
                <a:ext cx="77424" cy="77424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4" name="楕円 213"/>
              <p:cNvSpPr/>
              <p:nvPr/>
            </p:nvSpPr>
            <p:spPr>
              <a:xfrm>
                <a:off x="2312116" y="2850058"/>
                <a:ext cx="77424" cy="77424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5" name="楕円 214"/>
              <p:cNvSpPr/>
              <p:nvPr/>
            </p:nvSpPr>
            <p:spPr>
              <a:xfrm>
                <a:off x="2312116" y="3026767"/>
                <a:ext cx="77424" cy="77424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315" name="グループ化 314"/>
          <p:cNvGrpSpPr/>
          <p:nvPr/>
        </p:nvGrpSpPr>
        <p:grpSpPr>
          <a:xfrm>
            <a:off x="1023776" y="2152253"/>
            <a:ext cx="2601732" cy="2601733"/>
            <a:chOff x="937894" y="2310736"/>
            <a:chExt cx="2601732" cy="2601733"/>
          </a:xfrm>
        </p:grpSpPr>
        <p:cxnSp>
          <p:nvCxnSpPr>
            <p:cNvPr id="311" name="直線コネクタ 310"/>
            <p:cNvCxnSpPr/>
            <p:nvPr/>
          </p:nvCxnSpPr>
          <p:spPr>
            <a:xfrm flipH="1" flipV="1">
              <a:off x="937894" y="2310736"/>
              <a:ext cx="2601732" cy="2601732"/>
            </a:xfrm>
            <a:prstGeom prst="line">
              <a:avLst/>
            </a:prstGeom>
            <a:ln w="76200"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" name="直線コネクタ 311"/>
            <p:cNvCxnSpPr/>
            <p:nvPr/>
          </p:nvCxnSpPr>
          <p:spPr>
            <a:xfrm rot="16200000" flipH="1" flipV="1">
              <a:off x="937894" y="2310737"/>
              <a:ext cx="2601732" cy="2601732"/>
            </a:xfrm>
            <a:prstGeom prst="line">
              <a:avLst/>
            </a:prstGeom>
            <a:ln w="76200"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6" name="グループ化 215"/>
          <p:cNvGrpSpPr/>
          <p:nvPr/>
        </p:nvGrpSpPr>
        <p:grpSpPr>
          <a:xfrm>
            <a:off x="5075430" y="2141478"/>
            <a:ext cx="787107" cy="1415412"/>
            <a:chOff x="3266145" y="3156772"/>
            <a:chExt cx="1219940" cy="2193751"/>
          </a:xfrm>
        </p:grpSpPr>
        <p:grpSp>
          <p:nvGrpSpPr>
            <p:cNvPr id="226" name="グループ化 225"/>
            <p:cNvGrpSpPr/>
            <p:nvPr/>
          </p:nvGrpSpPr>
          <p:grpSpPr>
            <a:xfrm>
              <a:off x="3266145" y="3156772"/>
              <a:ext cx="1219940" cy="2193751"/>
              <a:chOff x="3266145" y="4473553"/>
              <a:chExt cx="487681" cy="876970"/>
            </a:xfrm>
          </p:grpSpPr>
          <p:sp>
            <p:nvSpPr>
              <p:cNvPr id="228" name="角丸四角形 227"/>
              <p:cNvSpPr/>
              <p:nvPr/>
            </p:nvSpPr>
            <p:spPr>
              <a:xfrm>
                <a:off x="3266145" y="4473553"/>
                <a:ext cx="487681" cy="652629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  <a:ln w="38100">
                <a:solidFill>
                  <a:schemeClr val="accent1">
                    <a:lumMod val="7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9" name="角丸四角形 228"/>
              <p:cNvSpPr/>
              <p:nvPr/>
            </p:nvSpPr>
            <p:spPr>
              <a:xfrm>
                <a:off x="3342345" y="4901840"/>
                <a:ext cx="335281" cy="448683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  <a:ln w="38100">
                <a:solidFill>
                  <a:schemeClr val="accent1">
                    <a:lumMod val="7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27" name="角丸四角形 226"/>
            <p:cNvSpPr/>
            <p:nvPr/>
          </p:nvSpPr>
          <p:spPr>
            <a:xfrm>
              <a:off x="3408217" y="3345224"/>
              <a:ext cx="943830" cy="65874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9" name="グループ化 248"/>
          <p:cNvGrpSpPr/>
          <p:nvPr/>
        </p:nvGrpSpPr>
        <p:grpSpPr>
          <a:xfrm>
            <a:off x="5364179" y="2166518"/>
            <a:ext cx="2361747" cy="2163145"/>
            <a:chOff x="3771900" y="1714500"/>
            <a:chExt cx="4191000" cy="3838575"/>
          </a:xfrm>
        </p:grpSpPr>
        <p:sp>
          <p:nvSpPr>
            <p:cNvPr id="250" name="ひし形 249"/>
            <p:cNvSpPr/>
            <p:nvPr/>
          </p:nvSpPr>
          <p:spPr>
            <a:xfrm>
              <a:off x="3771900" y="1714500"/>
              <a:ext cx="4191000" cy="3714750"/>
            </a:xfrm>
            <a:prstGeom prst="diamond">
              <a:avLst/>
            </a:prstGeom>
            <a:solidFill>
              <a:schemeClr val="bg1"/>
            </a:solidFill>
            <a:ln w="76200">
              <a:solidFill>
                <a:schemeClr val="accent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1" name="フリーフォーム 250"/>
            <p:cNvSpPr/>
            <p:nvPr/>
          </p:nvSpPr>
          <p:spPr>
            <a:xfrm>
              <a:off x="4238625" y="2971800"/>
              <a:ext cx="2524125" cy="2581275"/>
            </a:xfrm>
            <a:custGeom>
              <a:avLst/>
              <a:gdLst>
                <a:gd name="connsiteX0" fmla="*/ 47625 w 2524125"/>
                <a:gd name="connsiteY0" fmla="*/ 2009775 h 2581275"/>
                <a:gd name="connsiteX1" fmla="*/ 0 w 2524125"/>
                <a:gd name="connsiteY1" fmla="*/ 1781175 h 2581275"/>
                <a:gd name="connsiteX2" fmla="*/ 561975 w 2524125"/>
                <a:gd name="connsiteY2" fmla="*/ 152400 h 2581275"/>
                <a:gd name="connsiteX3" fmla="*/ 714375 w 2524125"/>
                <a:gd name="connsiteY3" fmla="*/ 133350 h 2581275"/>
                <a:gd name="connsiteX4" fmla="*/ 847725 w 2524125"/>
                <a:gd name="connsiteY4" fmla="*/ 352425 h 2581275"/>
                <a:gd name="connsiteX5" fmla="*/ 790575 w 2524125"/>
                <a:gd name="connsiteY5" fmla="*/ 981075 h 2581275"/>
                <a:gd name="connsiteX6" fmla="*/ 1781175 w 2524125"/>
                <a:gd name="connsiteY6" fmla="*/ 19050 h 2581275"/>
                <a:gd name="connsiteX7" fmla="*/ 1924050 w 2524125"/>
                <a:gd name="connsiteY7" fmla="*/ 0 h 2581275"/>
                <a:gd name="connsiteX8" fmla="*/ 2009775 w 2524125"/>
                <a:gd name="connsiteY8" fmla="*/ 85725 h 2581275"/>
                <a:gd name="connsiteX9" fmla="*/ 2057400 w 2524125"/>
                <a:gd name="connsiteY9" fmla="*/ 219075 h 2581275"/>
                <a:gd name="connsiteX10" fmla="*/ 1323975 w 2524125"/>
                <a:gd name="connsiteY10" fmla="*/ 952500 h 2581275"/>
                <a:gd name="connsiteX11" fmla="*/ 2190750 w 2524125"/>
                <a:gd name="connsiteY11" fmla="*/ 123825 h 2581275"/>
                <a:gd name="connsiteX12" fmla="*/ 2314575 w 2524125"/>
                <a:gd name="connsiteY12" fmla="*/ 104775 h 2581275"/>
                <a:gd name="connsiteX13" fmla="*/ 2409825 w 2524125"/>
                <a:gd name="connsiteY13" fmla="*/ 219075 h 2581275"/>
                <a:gd name="connsiteX14" fmla="*/ 2400300 w 2524125"/>
                <a:gd name="connsiteY14" fmla="*/ 333375 h 2581275"/>
                <a:gd name="connsiteX15" fmla="*/ 1562100 w 2524125"/>
                <a:gd name="connsiteY15" fmla="*/ 1200150 h 2581275"/>
                <a:gd name="connsiteX16" fmla="*/ 2257425 w 2524125"/>
                <a:gd name="connsiteY16" fmla="*/ 504825 h 2581275"/>
                <a:gd name="connsiteX17" fmla="*/ 2409825 w 2524125"/>
                <a:gd name="connsiteY17" fmla="*/ 466725 h 2581275"/>
                <a:gd name="connsiteX18" fmla="*/ 2505075 w 2524125"/>
                <a:gd name="connsiteY18" fmla="*/ 561975 h 2581275"/>
                <a:gd name="connsiteX19" fmla="*/ 2514600 w 2524125"/>
                <a:gd name="connsiteY19" fmla="*/ 714375 h 2581275"/>
                <a:gd name="connsiteX20" fmla="*/ 1914525 w 2524125"/>
                <a:gd name="connsiteY20" fmla="*/ 1314450 h 2581275"/>
                <a:gd name="connsiteX21" fmla="*/ 2286000 w 2524125"/>
                <a:gd name="connsiteY21" fmla="*/ 962025 h 2581275"/>
                <a:gd name="connsiteX22" fmla="*/ 2476500 w 2524125"/>
                <a:gd name="connsiteY22" fmla="*/ 981075 h 2581275"/>
                <a:gd name="connsiteX23" fmla="*/ 2524125 w 2524125"/>
                <a:gd name="connsiteY23" fmla="*/ 1114425 h 2581275"/>
                <a:gd name="connsiteX24" fmla="*/ 2514600 w 2524125"/>
                <a:gd name="connsiteY24" fmla="*/ 1181100 h 2581275"/>
                <a:gd name="connsiteX25" fmla="*/ 1257300 w 2524125"/>
                <a:gd name="connsiteY25" fmla="*/ 2428875 h 2581275"/>
                <a:gd name="connsiteX26" fmla="*/ 1066800 w 2524125"/>
                <a:gd name="connsiteY26" fmla="*/ 2533650 h 2581275"/>
                <a:gd name="connsiteX27" fmla="*/ 771525 w 2524125"/>
                <a:gd name="connsiteY27" fmla="*/ 2581275 h 2581275"/>
                <a:gd name="connsiteX28" fmla="*/ 847725 w 2524125"/>
                <a:gd name="connsiteY28" fmla="*/ 2552700 h 2581275"/>
                <a:gd name="connsiteX29" fmla="*/ 847725 w 2524125"/>
                <a:gd name="connsiteY29" fmla="*/ 2552700 h 2581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524125" h="2581275">
                  <a:moveTo>
                    <a:pt x="47625" y="2009775"/>
                  </a:moveTo>
                  <a:lnTo>
                    <a:pt x="0" y="1781175"/>
                  </a:lnTo>
                  <a:lnTo>
                    <a:pt x="561975" y="152400"/>
                  </a:lnTo>
                  <a:lnTo>
                    <a:pt x="714375" y="133350"/>
                  </a:lnTo>
                  <a:lnTo>
                    <a:pt x="847725" y="352425"/>
                  </a:lnTo>
                  <a:lnTo>
                    <a:pt x="790575" y="981075"/>
                  </a:lnTo>
                  <a:lnTo>
                    <a:pt x="1781175" y="19050"/>
                  </a:lnTo>
                  <a:lnTo>
                    <a:pt x="1924050" y="0"/>
                  </a:lnTo>
                  <a:lnTo>
                    <a:pt x="2009775" y="85725"/>
                  </a:lnTo>
                  <a:lnTo>
                    <a:pt x="2057400" y="219075"/>
                  </a:lnTo>
                  <a:lnTo>
                    <a:pt x="1323975" y="952500"/>
                  </a:lnTo>
                  <a:lnTo>
                    <a:pt x="2190750" y="123825"/>
                  </a:lnTo>
                  <a:lnTo>
                    <a:pt x="2314575" y="104775"/>
                  </a:lnTo>
                  <a:lnTo>
                    <a:pt x="2409825" y="219075"/>
                  </a:lnTo>
                  <a:lnTo>
                    <a:pt x="2400300" y="333375"/>
                  </a:lnTo>
                  <a:lnTo>
                    <a:pt x="1562100" y="1200150"/>
                  </a:lnTo>
                  <a:lnTo>
                    <a:pt x="2257425" y="504825"/>
                  </a:lnTo>
                  <a:lnTo>
                    <a:pt x="2409825" y="466725"/>
                  </a:lnTo>
                  <a:lnTo>
                    <a:pt x="2505075" y="561975"/>
                  </a:lnTo>
                  <a:lnTo>
                    <a:pt x="2514600" y="714375"/>
                  </a:lnTo>
                  <a:lnTo>
                    <a:pt x="1914525" y="1314450"/>
                  </a:lnTo>
                  <a:lnTo>
                    <a:pt x="2286000" y="962025"/>
                  </a:lnTo>
                  <a:lnTo>
                    <a:pt x="2476500" y="981075"/>
                  </a:lnTo>
                  <a:lnTo>
                    <a:pt x="2524125" y="1114425"/>
                  </a:lnTo>
                  <a:lnTo>
                    <a:pt x="2514600" y="1181100"/>
                  </a:lnTo>
                  <a:lnTo>
                    <a:pt x="1257300" y="2428875"/>
                  </a:lnTo>
                  <a:lnTo>
                    <a:pt x="1066800" y="2533650"/>
                  </a:lnTo>
                  <a:lnTo>
                    <a:pt x="771525" y="2581275"/>
                  </a:lnTo>
                  <a:lnTo>
                    <a:pt x="847725" y="2552700"/>
                  </a:lnTo>
                  <a:lnTo>
                    <a:pt x="847725" y="2552700"/>
                  </a:lnTo>
                </a:path>
              </a:pathLst>
            </a:custGeom>
            <a:solidFill>
              <a:schemeClr val="bg1"/>
            </a:solidFill>
            <a:ln w="76200">
              <a:solidFill>
                <a:schemeClr val="accent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0" name="グループ化 229"/>
          <p:cNvGrpSpPr/>
          <p:nvPr/>
        </p:nvGrpSpPr>
        <p:grpSpPr>
          <a:xfrm>
            <a:off x="7074865" y="2887896"/>
            <a:ext cx="1313392" cy="2183327"/>
            <a:chOff x="2312116" y="2496640"/>
            <a:chExt cx="1313392" cy="2183327"/>
          </a:xfrm>
        </p:grpSpPr>
        <p:sp>
          <p:nvSpPr>
            <p:cNvPr id="231" name="角丸四角形 230"/>
            <p:cNvSpPr/>
            <p:nvPr/>
          </p:nvSpPr>
          <p:spPr>
            <a:xfrm>
              <a:off x="2774723" y="3127388"/>
              <a:ext cx="850785" cy="1552579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chemeClr val="accent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32" name="直線コネクタ 231"/>
            <p:cNvCxnSpPr/>
            <p:nvPr/>
          </p:nvCxnSpPr>
          <p:spPr>
            <a:xfrm>
              <a:off x="3464318" y="3353986"/>
              <a:ext cx="0" cy="1193075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3" name="正方形/長方形 232"/>
            <p:cNvSpPr/>
            <p:nvPr/>
          </p:nvSpPr>
          <p:spPr>
            <a:xfrm>
              <a:off x="2950330" y="2952259"/>
              <a:ext cx="525672" cy="158065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chemeClr val="accent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4" name="角丸四角形 233"/>
            <p:cNvSpPr/>
            <p:nvPr/>
          </p:nvSpPr>
          <p:spPr>
            <a:xfrm>
              <a:off x="3015656" y="2607156"/>
              <a:ext cx="384703" cy="329391"/>
            </a:xfrm>
            <a:prstGeom prst="roundRect">
              <a:avLst/>
            </a:prstGeom>
            <a:noFill/>
            <a:ln w="76200">
              <a:solidFill>
                <a:schemeClr val="accent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5" name="楕円 234"/>
            <p:cNvSpPr/>
            <p:nvPr/>
          </p:nvSpPr>
          <p:spPr>
            <a:xfrm>
              <a:off x="2982315" y="2728153"/>
              <a:ext cx="150682" cy="15068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6" name="楕円 235"/>
            <p:cNvSpPr/>
            <p:nvPr/>
          </p:nvSpPr>
          <p:spPr>
            <a:xfrm>
              <a:off x="2831771" y="2761703"/>
              <a:ext cx="77424" cy="7742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37" name="グループ化 236"/>
            <p:cNvGrpSpPr/>
            <p:nvPr/>
          </p:nvGrpSpPr>
          <p:grpSpPr>
            <a:xfrm>
              <a:off x="2658552" y="2674223"/>
              <a:ext cx="77424" cy="252385"/>
              <a:chOff x="2662624" y="2680035"/>
              <a:chExt cx="77424" cy="252385"/>
            </a:xfrm>
          </p:grpSpPr>
          <p:sp>
            <p:nvSpPr>
              <p:cNvPr id="247" name="楕円 246"/>
              <p:cNvSpPr/>
              <p:nvPr/>
            </p:nvSpPr>
            <p:spPr>
              <a:xfrm>
                <a:off x="2662624" y="2680035"/>
                <a:ext cx="77424" cy="77424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8" name="楕円 247"/>
              <p:cNvSpPr/>
              <p:nvPr/>
            </p:nvSpPr>
            <p:spPr>
              <a:xfrm>
                <a:off x="2662624" y="2854996"/>
                <a:ext cx="77424" cy="77424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38" name="グループ化 237"/>
            <p:cNvGrpSpPr/>
            <p:nvPr/>
          </p:nvGrpSpPr>
          <p:grpSpPr>
            <a:xfrm>
              <a:off x="2485334" y="2589624"/>
              <a:ext cx="77424" cy="421583"/>
              <a:chOff x="2486773" y="2592686"/>
              <a:chExt cx="77424" cy="421583"/>
            </a:xfrm>
          </p:grpSpPr>
          <p:sp>
            <p:nvSpPr>
              <p:cNvPr id="244" name="楕円 243"/>
              <p:cNvSpPr/>
              <p:nvPr/>
            </p:nvSpPr>
            <p:spPr>
              <a:xfrm>
                <a:off x="2486773" y="2592686"/>
                <a:ext cx="77424" cy="77424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5" name="楕円 244"/>
              <p:cNvSpPr/>
              <p:nvPr/>
            </p:nvSpPr>
            <p:spPr>
              <a:xfrm>
                <a:off x="2486773" y="2764766"/>
                <a:ext cx="77424" cy="77424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6" name="楕円 245"/>
              <p:cNvSpPr/>
              <p:nvPr/>
            </p:nvSpPr>
            <p:spPr>
              <a:xfrm>
                <a:off x="2486773" y="2936845"/>
                <a:ext cx="77424" cy="77424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39" name="グループ化 238"/>
            <p:cNvGrpSpPr/>
            <p:nvPr/>
          </p:nvGrpSpPr>
          <p:grpSpPr>
            <a:xfrm>
              <a:off x="2312116" y="2496640"/>
              <a:ext cx="77424" cy="607551"/>
              <a:chOff x="2312116" y="2496640"/>
              <a:chExt cx="77424" cy="607551"/>
            </a:xfrm>
          </p:grpSpPr>
          <p:sp>
            <p:nvSpPr>
              <p:cNvPr id="240" name="楕円 239"/>
              <p:cNvSpPr/>
              <p:nvPr/>
            </p:nvSpPr>
            <p:spPr>
              <a:xfrm>
                <a:off x="2312116" y="2496640"/>
                <a:ext cx="77424" cy="77424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1" name="楕円 240"/>
              <p:cNvSpPr/>
              <p:nvPr/>
            </p:nvSpPr>
            <p:spPr>
              <a:xfrm>
                <a:off x="2312116" y="2673349"/>
                <a:ext cx="77424" cy="77424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2" name="楕円 241"/>
              <p:cNvSpPr/>
              <p:nvPr/>
            </p:nvSpPr>
            <p:spPr>
              <a:xfrm>
                <a:off x="2312116" y="2850058"/>
                <a:ext cx="77424" cy="77424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3" name="楕円 242"/>
              <p:cNvSpPr/>
              <p:nvPr/>
            </p:nvSpPr>
            <p:spPr>
              <a:xfrm>
                <a:off x="2312116" y="3026767"/>
                <a:ext cx="77424" cy="77424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314" name="楕円 313"/>
          <p:cNvSpPr/>
          <p:nvPr/>
        </p:nvSpPr>
        <p:spPr>
          <a:xfrm>
            <a:off x="5134477" y="1979037"/>
            <a:ext cx="2959280" cy="295928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6513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:fade/>
      </p:transition>
    </mc:Choice>
    <mc:Fallback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2071</TotalTime>
  <Words>179</Words>
  <Application>Microsoft Office PowerPoint</Application>
  <PresentationFormat>画面に合わせる (4:3)</PresentationFormat>
  <Paragraphs>56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20" baseType="lpstr">
      <vt:lpstr>HGS創英角ｺﾞｼｯｸUB</vt:lpstr>
      <vt:lpstr>HGS明朝E</vt:lpstr>
      <vt:lpstr>HG丸ｺﾞｼｯｸM-PRO</vt:lpstr>
      <vt:lpstr>ＭＳ Ｐゴシック</vt:lpstr>
      <vt:lpstr>Arial</vt:lpstr>
      <vt:lpstr>Arial Black</vt:lpstr>
      <vt:lpstr>Arial Rounded MT Bold</vt:lpstr>
      <vt:lpstr>Calibri</vt:lpstr>
      <vt:lpstr>ホワイト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LPD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城水 美佳</dc:creator>
  <cp:lastModifiedBy>21701</cp:lastModifiedBy>
  <cp:revision>84</cp:revision>
  <dcterms:created xsi:type="dcterms:W3CDTF">2020-01-26T10:41:43Z</dcterms:created>
  <dcterms:modified xsi:type="dcterms:W3CDTF">2020-05-20T07:36:57Z</dcterms:modified>
</cp:coreProperties>
</file>